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5" r:id="rId3"/>
    <p:sldId id="257" r:id="rId4"/>
    <p:sldId id="258" r:id="rId5"/>
    <p:sldId id="259" r:id="rId6"/>
    <p:sldId id="263" r:id="rId7"/>
    <p:sldId id="260" r:id="rId8"/>
    <p:sldId id="261" r:id="rId9"/>
    <p:sldId id="272" r:id="rId10"/>
    <p:sldId id="264" r:id="rId11"/>
    <p:sldId id="265" r:id="rId12"/>
    <p:sldId id="289" r:id="rId13"/>
    <p:sldId id="266" r:id="rId14"/>
    <p:sldId id="267" r:id="rId15"/>
    <p:sldId id="288" r:id="rId16"/>
    <p:sldId id="268" r:id="rId17"/>
    <p:sldId id="269" r:id="rId18"/>
    <p:sldId id="270" r:id="rId19"/>
    <p:sldId id="271" r:id="rId20"/>
    <p:sldId id="277" r:id="rId21"/>
    <p:sldId id="278" r:id="rId22"/>
    <p:sldId id="279" r:id="rId23"/>
    <p:sldId id="274" r:id="rId24"/>
    <p:sldId id="275" r:id="rId25"/>
    <p:sldId id="280" r:id="rId26"/>
    <p:sldId id="273" r:id="rId27"/>
    <p:sldId id="276" r:id="rId28"/>
    <p:sldId id="281" r:id="rId29"/>
    <p:sldId id="287" r:id="rId30"/>
    <p:sldId id="282" r:id="rId31"/>
    <p:sldId id="283" r:id="rId32"/>
    <p:sldId id="293" r:id="rId33"/>
    <p:sldId id="294" r:id="rId34"/>
    <p:sldId id="290" r:id="rId35"/>
    <p:sldId id="291" r:id="rId36"/>
    <p:sldId id="29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2793A7-E3A1-42BF-A102-501FD74DCEFE}" v="390" dt="2023-01-23T12:04:28.2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lly, Aidan J" userId="361a778c-0adc-4efb-a7e4-cc7f57e4af4c" providerId="ADAL" clId="{656851E7-253E-414D-9387-9C0A6071D89F}"/>
    <pc:docChg chg="undo custSel modSld">
      <pc:chgData name="Crilly, Aidan J" userId="361a778c-0adc-4efb-a7e4-cc7f57e4af4c" providerId="ADAL" clId="{656851E7-253E-414D-9387-9C0A6071D89F}" dt="2022-10-07T10:02:20.126" v="2498" actId="20577"/>
      <pc:docMkLst>
        <pc:docMk/>
      </pc:docMkLst>
      <pc:sldChg chg="modSp mod">
        <pc:chgData name="Crilly, Aidan J" userId="361a778c-0adc-4efb-a7e4-cc7f57e4af4c" providerId="ADAL" clId="{656851E7-253E-414D-9387-9C0A6071D89F}" dt="2022-10-07T09:09:17.075" v="1685" actId="20577"/>
        <pc:sldMkLst>
          <pc:docMk/>
          <pc:sldMk cId="1889389026" sldId="259"/>
        </pc:sldMkLst>
        <pc:spChg chg="mod">
          <ac:chgData name="Crilly, Aidan J" userId="361a778c-0adc-4efb-a7e4-cc7f57e4af4c" providerId="ADAL" clId="{656851E7-253E-414D-9387-9C0A6071D89F}" dt="2022-10-07T09:09:17.075" v="1685" actId="20577"/>
          <ac:spMkLst>
            <pc:docMk/>
            <pc:sldMk cId="1889389026" sldId="259"/>
            <ac:spMk id="3" creationId="{A444BBCF-89DE-48C7-8C12-8502FDF4ED4A}"/>
          </ac:spMkLst>
        </pc:spChg>
      </pc:sldChg>
      <pc:sldChg chg="addSp delSp modSp mod">
        <pc:chgData name="Crilly, Aidan J" userId="361a778c-0adc-4efb-a7e4-cc7f57e4af4c" providerId="ADAL" clId="{656851E7-253E-414D-9387-9C0A6071D89F}" dt="2022-10-07T09:04:23.863" v="1189" actId="164"/>
        <pc:sldMkLst>
          <pc:docMk/>
          <pc:sldMk cId="3789684313" sldId="260"/>
        </pc:sldMkLst>
        <pc:spChg chg="mod">
          <ac:chgData name="Crilly, Aidan J" userId="361a778c-0adc-4efb-a7e4-cc7f57e4af4c" providerId="ADAL" clId="{656851E7-253E-414D-9387-9C0A6071D89F}" dt="2022-10-07T09:01:52.894" v="1132" actId="1076"/>
          <ac:spMkLst>
            <pc:docMk/>
            <pc:sldMk cId="3789684313" sldId="260"/>
            <ac:spMk id="2" creationId="{4B940561-D1F9-473F-BB0B-97D29D54D347}"/>
          </ac:spMkLst>
        </pc:spChg>
        <pc:spChg chg="mod">
          <ac:chgData name="Crilly, Aidan J" userId="361a778c-0adc-4efb-a7e4-cc7f57e4af4c" providerId="ADAL" clId="{656851E7-253E-414D-9387-9C0A6071D89F}" dt="2022-10-07T09:01:03.869" v="1097" actId="20577"/>
          <ac:spMkLst>
            <pc:docMk/>
            <pc:sldMk cId="3789684313" sldId="260"/>
            <ac:spMk id="3" creationId="{81D1ED0B-4D2A-4B15-8580-9A2F84BF1F4C}"/>
          </ac:spMkLst>
        </pc:spChg>
        <pc:spChg chg="add mod">
          <ac:chgData name="Crilly, Aidan J" userId="361a778c-0adc-4efb-a7e4-cc7f57e4af4c" providerId="ADAL" clId="{656851E7-253E-414D-9387-9C0A6071D89F}" dt="2022-10-07T09:04:23.863" v="1189" actId="164"/>
          <ac:spMkLst>
            <pc:docMk/>
            <pc:sldMk cId="3789684313" sldId="260"/>
            <ac:spMk id="4" creationId="{FBE330FF-A75D-32FB-B6CC-95D9EBC1DB00}"/>
          </ac:spMkLst>
        </pc:spChg>
        <pc:spChg chg="add mod">
          <ac:chgData name="Crilly, Aidan J" userId="361a778c-0adc-4efb-a7e4-cc7f57e4af4c" providerId="ADAL" clId="{656851E7-253E-414D-9387-9C0A6071D89F}" dt="2022-10-07T09:04:23.863" v="1189" actId="164"/>
          <ac:spMkLst>
            <pc:docMk/>
            <pc:sldMk cId="3789684313" sldId="260"/>
            <ac:spMk id="5" creationId="{1B18E699-B3C6-D28C-0418-8D546FC33419}"/>
          </ac:spMkLst>
        </pc:spChg>
        <pc:spChg chg="add mod">
          <ac:chgData name="Crilly, Aidan J" userId="361a778c-0adc-4efb-a7e4-cc7f57e4af4c" providerId="ADAL" clId="{656851E7-253E-414D-9387-9C0A6071D89F}" dt="2022-10-07T09:04:23.863" v="1189" actId="164"/>
          <ac:spMkLst>
            <pc:docMk/>
            <pc:sldMk cId="3789684313" sldId="260"/>
            <ac:spMk id="6" creationId="{6EC6B43E-F146-234F-54F5-BEF6CBBF97B5}"/>
          </ac:spMkLst>
        </pc:spChg>
        <pc:spChg chg="add del mod">
          <ac:chgData name="Crilly, Aidan J" userId="361a778c-0adc-4efb-a7e4-cc7f57e4af4c" providerId="ADAL" clId="{656851E7-253E-414D-9387-9C0A6071D89F}" dt="2022-10-07T09:02:00.135" v="1135" actId="478"/>
          <ac:spMkLst>
            <pc:docMk/>
            <pc:sldMk cId="3789684313" sldId="260"/>
            <ac:spMk id="12" creationId="{1B518331-2476-3403-FB89-E8311DABA34A}"/>
          </ac:spMkLst>
        </pc:spChg>
        <pc:spChg chg="add mod">
          <ac:chgData name="Crilly, Aidan J" userId="361a778c-0adc-4efb-a7e4-cc7f57e4af4c" providerId="ADAL" clId="{656851E7-253E-414D-9387-9C0A6071D89F}" dt="2022-10-07T09:04:23.863" v="1189" actId="164"/>
          <ac:spMkLst>
            <pc:docMk/>
            <pc:sldMk cId="3789684313" sldId="260"/>
            <ac:spMk id="13" creationId="{CF6703AA-0BBE-24C1-923B-73EAB382B287}"/>
          </ac:spMkLst>
        </pc:spChg>
        <pc:grpChg chg="add mod">
          <ac:chgData name="Crilly, Aidan J" userId="361a778c-0adc-4efb-a7e4-cc7f57e4af4c" providerId="ADAL" clId="{656851E7-253E-414D-9387-9C0A6071D89F}" dt="2022-10-07T09:04:23.863" v="1189" actId="164"/>
          <ac:grpSpMkLst>
            <pc:docMk/>
            <pc:sldMk cId="3789684313" sldId="260"/>
            <ac:grpSpMk id="14" creationId="{76176513-B6B3-FEEE-8BFF-B0505047757B}"/>
          </ac:grpSpMkLst>
        </pc:grpChg>
        <pc:cxnChg chg="add del">
          <ac:chgData name="Crilly, Aidan J" userId="361a778c-0adc-4efb-a7e4-cc7f57e4af4c" providerId="ADAL" clId="{656851E7-253E-414D-9387-9C0A6071D89F}" dt="2022-10-07T09:00:37.196" v="1050" actId="478"/>
          <ac:cxnSpMkLst>
            <pc:docMk/>
            <pc:sldMk cId="3789684313" sldId="260"/>
            <ac:cxnSpMk id="8" creationId="{34814B62-C72E-F2C6-606A-0BB6FE47B9BA}"/>
          </ac:cxnSpMkLst>
        </pc:cxnChg>
        <pc:cxnChg chg="add mod">
          <ac:chgData name="Crilly, Aidan J" userId="361a778c-0adc-4efb-a7e4-cc7f57e4af4c" providerId="ADAL" clId="{656851E7-253E-414D-9387-9C0A6071D89F}" dt="2022-10-07T09:04:23.863" v="1189" actId="164"/>
          <ac:cxnSpMkLst>
            <pc:docMk/>
            <pc:sldMk cId="3789684313" sldId="260"/>
            <ac:cxnSpMk id="10" creationId="{B1C322DF-134E-DD71-71E0-E70C40E64A2C}"/>
          </ac:cxnSpMkLst>
        </pc:cxnChg>
        <pc:cxnChg chg="add mod">
          <ac:chgData name="Crilly, Aidan J" userId="361a778c-0adc-4efb-a7e4-cc7f57e4af4c" providerId="ADAL" clId="{656851E7-253E-414D-9387-9C0A6071D89F}" dt="2022-10-07T09:04:23.863" v="1189" actId="164"/>
          <ac:cxnSpMkLst>
            <pc:docMk/>
            <pc:sldMk cId="3789684313" sldId="260"/>
            <ac:cxnSpMk id="11" creationId="{EA7ADF3F-7142-B8A2-C7A6-EB696F49A9B5}"/>
          </ac:cxnSpMkLst>
        </pc:cxnChg>
      </pc:sldChg>
      <pc:sldChg chg="modSp mod">
        <pc:chgData name="Crilly, Aidan J" userId="361a778c-0adc-4efb-a7e4-cc7f57e4af4c" providerId="ADAL" clId="{656851E7-253E-414D-9387-9C0A6071D89F}" dt="2022-10-07T08:55:18.573" v="623" actId="14100"/>
        <pc:sldMkLst>
          <pc:docMk/>
          <pc:sldMk cId="3783025328" sldId="263"/>
        </pc:sldMkLst>
        <pc:spChg chg="mod">
          <ac:chgData name="Crilly, Aidan J" userId="361a778c-0adc-4efb-a7e4-cc7f57e4af4c" providerId="ADAL" clId="{656851E7-253E-414D-9387-9C0A6071D89F}" dt="2022-10-07T08:55:18.573" v="623" actId="14100"/>
          <ac:spMkLst>
            <pc:docMk/>
            <pc:sldMk cId="3783025328" sldId="263"/>
            <ac:spMk id="3" creationId="{70219DA4-B6E4-436B-BF76-422AECE512B8}"/>
          </ac:spMkLst>
        </pc:spChg>
      </pc:sldChg>
      <pc:sldChg chg="addSp delSp modSp mod">
        <pc:chgData name="Crilly, Aidan J" userId="361a778c-0adc-4efb-a7e4-cc7f57e4af4c" providerId="ADAL" clId="{656851E7-253E-414D-9387-9C0A6071D89F}" dt="2022-10-07T09:52:44.603" v="2216" actId="27614"/>
        <pc:sldMkLst>
          <pc:docMk/>
          <pc:sldMk cId="1574614305" sldId="264"/>
        </pc:sldMkLst>
        <pc:spChg chg="mod">
          <ac:chgData name="Crilly, Aidan J" userId="361a778c-0adc-4efb-a7e4-cc7f57e4af4c" providerId="ADAL" clId="{656851E7-253E-414D-9387-9C0A6071D89F}" dt="2022-10-07T09:48:38.942" v="2202" actId="962"/>
          <ac:spMkLst>
            <pc:docMk/>
            <pc:sldMk cId="1574614305" sldId="264"/>
            <ac:spMk id="2" creationId="{921B8BDC-28BF-46DF-A005-9782BA0051C1}"/>
          </ac:spMkLst>
        </pc:spChg>
        <pc:spChg chg="mod">
          <ac:chgData name="Crilly, Aidan J" userId="361a778c-0adc-4efb-a7e4-cc7f57e4af4c" providerId="ADAL" clId="{656851E7-253E-414D-9387-9C0A6071D89F}" dt="2022-10-07T09:29:41.078" v="2196" actId="27636"/>
          <ac:spMkLst>
            <pc:docMk/>
            <pc:sldMk cId="1574614305" sldId="264"/>
            <ac:spMk id="3" creationId="{5D28E594-8EDA-4025-B7CF-47D3FE6F3FFC}"/>
          </ac:spMkLst>
        </pc:spChg>
        <pc:picChg chg="add del mod">
          <ac:chgData name="Crilly, Aidan J" userId="361a778c-0adc-4efb-a7e4-cc7f57e4af4c" providerId="ADAL" clId="{656851E7-253E-414D-9387-9C0A6071D89F}" dt="2022-10-07T09:51:03.369" v="2203" actId="478"/>
          <ac:picMkLst>
            <pc:docMk/>
            <pc:sldMk cId="1574614305" sldId="264"/>
            <ac:picMk id="5" creationId="{4C730724-08BA-3A7E-4392-31CAA0B90ADC}"/>
          </ac:picMkLst>
        </pc:picChg>
        <pc:picChg chg="add del mod">
          <ac:chgData name="Crilly, Aidan J" userId="361a778c-0adc-4efb-a7e4-cc7f57e4af4c" providerId="ADAL" clId="{656851E7-253E-414D-9387-9C0A6071D89F}" dt="2022-10-07T09:51:52.730" v="2208" actId="478"/>
          <ac:picMkLst>
            <pc:docMk/>
            <pc:sldMk cId="1574614305" sldId="264"/>
            <ac:picMk id="7" creationId="{4EC094D0-7AF7-1B93-21A4-F18EE80FF6F5}"/>
          </ac:picMkLst>
        </pc:picChg>
        <pc:picChg chg="add del mod">
          <ac:chgData name="Crilly, Aidan J" userId="361a778c-0adc-4efb-a7e4-cc7f57e4af4c" providerId="ADAL" clId="{656851E7-253E-414D-9387-9C0A6071D89F}" dt="2022-10-07T09:52:07.617" v="2213" actId="478"/>
          <ac:picMkLst>
            <pc:docMk/>
            <pc:sldMk cId="1574614305" sldId="264"/>
            <ac:picMk id="9" creationId="{D81AC5D3-65F3-A46A-19B1-8AAB59135175}"/>
          </ac:picMkLst>
        </pc:picChg>
        <pc:picChg chg="add mod">
          <ac:chgData name="Crilly, Aidan J" userId="361a778c-0adc-4efb-a7e4-cc7f57e4af4c" providerId="ADAL" clId="{656851E7-253E-414D-9387-9C0A6071D89F}" dt="2022-10-07T09:52:44.603" v="2216" actId="27614"/>
          <ac:picMkLst>
            <pc:docMk/>
            <pc:sldMk cId="1574614305" sldId="264"/>
            <ac:picMk id="11" creationId="{34BDE85E-BF88-5A14-5F28-D8B6EDEF24DF}"/>
          </ac:picMkLst>
        </pc:picChg>
      </pc:sldChg>
      <pc:sldChg chg="addSp delSp modSp mod">
        <pc:chgData name="Crilly, Aidan J" userId="361a778c-0adc-4efb-a7e4-cc7f57e4af4c" providerId="ADAL" clId="{656851E7-253E-414D-9387-9C0A6071D89F}" dt="2022-10-07T10:02:20.126" v="2498" actId="20577"/>
        <pc:sldMkLst>
          <pc:docMk/>
          <pc:sldMk cId="2717238753" sldId="265"/>
        </pc:sldMkLst>
        <pc:spChg chg="del">
          <ac:chgData name="Crilly, Aidan J" userId="361a778c-0adc-4efb-a7e4-cc7f57e4af4c" providerId="ADAL" clId="{656851E7-253E-414D-9387-9C0A6071D89F}" dt="2022-10-07T09:56:59.892" v="2217"/>
          <ac:spMkLst>
            <pc:docMk/>
            <pc:sldMk cId="2717238753" sldId="265"/>
            <ac:spMk id="3" creationId="{27C28118-BD71-47D1-8D2D-F998E3F60228}"/>
          </ac:spMkLst>
        </pc:spChg>
        <pc:spChg chg="add mod">
          <ac:chgData name="Crilly, Aidan J" userId="361a778c-0adc-4efb-a7e4-cc7f57e4af4c" providerId="ADAL" clId="{656851E7-253E-414D-9387-9C0A6071D89F}" dt="2022-10-07T10:02:20.126" v="2498" actId="20577"/>
          <ac:spMkLst>
            <pc:docMk/>
            <pc:sldMk cId="2717238753" sldId="265"/>
            <ac:spMk id="6" creationId="{8DBB413B-FC8C-1B03-5544-90F5C4D982A1}"/>
          </ac:spMkLst>
        </pc:spChg>
        <pc:picChg chg="add mod">
          <ac:chgData name="Crilly, Aidan J" userId="361a778c-0adc-4efb-a7e4-cc7f57e4af4c" providerId="ADAL" clId="{656851E7-253E-414D-9387-9C0A6071D89F}" dt="2022-10-07T09:57:31.553" v="2223" actId="14100"/>
          <ac:picMkLst>
            <pc:docMk/>
            <pc:sldMk cId="2717238753" sldId="265"/>
            <ac:picMk id="5" creationId="{49178E22-8DBC-CFD6-BFBF-8DEA9F21D4EC}"/>
          </ac:picMkLst>
        </pc:picChg>
      </pc:sldChg>
    </pc:docChg>
  </pc:docChgLst>
  <pc:docChgLst>
    <pc:chgData name="Crilly, Aidan J" userId="361a778c-0adc-4efb-a7e4-cc7f57e4af4c" providerId="ADAL" clId="{B087608C-CE09-4577-9C83-5877A743CFAD}"/>
    <pc:docChg chg="undo redo custSel addSld delSld modSld sldOrd">
      <pc:chgData name="Crilly, Aidan J" userId="361a778c-0adc-4efb-a7e4-cc7f57e4af4c" providerId="ADAL" clId="{B087608C-CE09-4577-9C83-5877A743CFAD}" dt="2023-01-20T18:21:17.990" v="5573" actId="404"/>
      <pc:docMkLst>
        <pc:docMk/>
      </pc:docMkLst>
      <pc:sldChg chg="modSp mod">
        <pc:chgData name="Crilly, Aidan J" userId="361a778c-0adc-4efb-a7e4-cc7f57e4af4c" providerId="ADAL" clId="{B087608C-CE09-4577-9C83-5877A743CFAD}" dt="2023-01-20T16:02:15.882" v="5090" actId="113"/>
        <pc:sldMkLst>
          <pc:docMk/>
          <pc:sldMk cId="688894680" sldId="256"/>
        </pc:sldMkLst>
        <pc:spChg chg="mod">
          <ac:chgData name="Crilly, Aidan J" userId="361a778c-0adc-4efb-a7e4-cc7f57e4af4c" providerId="ADAL" clId="{B087608C-CE09-4577-9C83-5877A743CFAD}" dt="2023-01-20T16:02:10.869" v="5089" actId="113"/>
          <ac:spMkLst>
            <pc:docMk/>
            <pc:sldMk cId="688894680" sldId="256"/>
            <ac:spMk id="2" creationId="{6EE600CC-77BB-48C8-8408-CAE1A3F26C15}"/>
          </ac:spMkLst>
        </pc:spChg>
        <pc:spChg chg="mod">
          <ac:chgData name="Crilly, Aidan J" userId="361a778c-0adc-4efb-a7e4-cc7f57e4af4c" providerId="ADAL" clId="{B087608C-CE09-4577-9C83-5877A743CFAD}" dt="2023-01-20T16:02:15.882" v="5090" actId="113"/>
          <ac:spMkLst>
            <pc:docMk/>
            <pc:sldMk cId="688894680" sldId="256"/>
            <ac:spMk id="3" creationId="{A17A8849-513A-4E1D-8064-AAA6F76D841F}"/>
          </ac:spMkLst>
        </pc:spChg>
      </pc:sldChg>
      <pc:sldChg chg="modSp mod">
        <pc:chgData name="Crilly, Aidan J" userId="361a778c-0adc-4efb-a7e4-cc7f57e4af4c" providerId="ADAL" clId="{B087608C-CE09-4577-9C83-5877A743CFAD}" dt="2023-01-19T15:06:13.903" v="633" actId="20577"/>
        <pc:sldMkLst>
          <pc:docMk/>
          <pc:sldMk cId="2357522015" sldId="257"/>
        </pc:sldMkLst>
        <pc:spChg chg="mod">
          <ac:chgData name="Crilly, Aidan J" userId="361a778c-0adc-4efb-a7e4-cc7f57e4af4c" providerId="ADAL" clId="{B087608C-CE09-4577-9C83-5877A743CFAD}" dt="2023-01-19T15:06:13.903" v="633" actId="20577"/>
          <ac:spMkLst>
            <pc:docMk/>
            <pc:sldMk cId="2357522015" sldId="257"/>
            <ac:spMk id="3" creationId="{67085A58-A58C-492B-BE3E-B3901B8C192B}"/>
          </ac:spMkLst>
        </pc:spChg>
      </pc:sldChg>
      <pc:sldChg chg="modSp">
        <pc:chgData name="Crilly, Aidan J" userId="361a778c-0adc-4efb-a7e4-cc7f57e4af4c" providerId="ADAL" clId="{B087608C-CE09-4577-9C83-5877A743CFAD}" dt="2023-01-20T10:18:46.574" v="2388" actId="1076"/>
        <pc:sldMkLst>
          <pc:docMk/>
          <pc:sldMk cId="1889389026" sldId="259"/>
        </pc:sldMkLst>
        <pc:picChg chg="mod">
          <ac:chgData name="Crilly, Aidan J" userId="361a778c-0adc-4efb-a7e4-cc7f57e4af4c" providerId="ADAL" clId="{B087608C-CE09-4577-9C83-5877A743CFAD}" dt="2023-01-20T10:18:46.574" v="2388" actId="1076"/>
          <ac:picMkLst>
            <pc:docMk/>
            <pc:sldMk cId="1889389026" sldId="259"/>
            <ac:picMk id="4" creationId="{D14DFD60-063C-334C-8EA9-FCFBD4613EE9}"/>
          </ac:picMkLst>
        </pc:picChg>
      </pc:sldChg>
      <pc:sldChg chg="addSp modSp">
        <pc:chgData name="Crilly, Aidan J" userId="361a778c-0adc-4efb-a7e4-cc7f57e4af4c" providerId="ADAL" clId="{B087608C-CE09-4577-9C83-5877A743CFAD}" dt="2023-01-20T16:03:44.007" v="5095" actId="14100"/>
        <pc:sldMkLst>
          <pc:docMk/>
          <pc:sldMk cId="2434035598" sldId="261"/>
        </pc:sldMkLst>
        <pc:picChg chg="add mod">
          <ac:chgData name="Crilly, Aidan J" userId="361a778c-0adc-4efb-a7e4-cc7f57e4af4c" providerId="ADAL" clId="{B087608C-CE09-4577-9C83-5877A743CFAD}" dt="2023-01-20T16:03:44.007" v="5095" actId="14100"/>
          <ac:picMkLst>
            <pc:docMk/>
            <pc:sldMk cId="2434035598" sldId="261"/>
            <ac:picMk id="2050" creationId="{656C8CDE-DD63-4033-B74E-70EEDCEE03FE}"/>
          </ac:picMkLst>
        </pc:picChg>
      </pc:sldChg>
      <pc:sldChg chg="modSp del mod">
        <pc:chgData name="Crilly, Aidan J" userId="361a778c-0adc-4efb-a7e4-cc7f57e4af4c" providerId="ADAL" clId="{B087608C-CE09-4577-9C83-5877A743CFAD}" dt="2023-01-20T12:29:02.020" v="3753" actId="47"/>
        <pc:sldMkLst>
          <pc:docMk/>
          <pc:sldMk cId="2354383504" sldId="262"/>
        </pc:sldMkLst>
        <pc:spChg chg="mod">
          <ac:chgData name="Crilly, Aidan J" userId="361a778c-0adc-4efb-a7e4-cc7f57e4af4c" providerId="ADAL" clId="{B087608C-CE09-4577-9C83-5877A743CFAD}" dt="2023-01-20T12:26:40.323" v="3752" actId="20577"/>
          <ac:spMkLst>
            <pc:docMk/>
            <pc:sldMk cId="2354383504" sldId="262"/>
            <ac:spMk id="3" creationId="{E2852D0F-8758-48FB-81AB-3940167E3F18}"/>
          </ac:spMkLst>
        </pc:spChg>
      </pc:sldChg>
      <pc:sldChg chg="modSp">
        <pc:chgData name="Crilly, Aidan J" userId="361a778c-0adc-4efb-a7e4-cc7f57e4af4c" providerId="ADAL" clId="{B087608C-CE09-4577-9C83-5877A743CFAD}" dt="2023-01-20T10:19:51.333" v="2393" actId="1076"/>
        <pc:sldMkLst>
          <pc:docMk/>
          <pc:sldMk cId="3783025328" sldId="263"/>
        </pc:sldMkLst>
        <pc:picChg chg="mod">
          <ac:chgData name="Crilly, Aidan J" userId="361a778c-0adc-4efb-a7e4-cc7f57e4af4c" providerId="ADAL" clId="{B087608C-CE09-4577-9C83-5877A743CFAD}" dt="2023-01-20T10:19:48.885" v="2392" actId="1076"/>
          <ac:picMkLst>
            <pc:docMk/>
            <pc:sldMk cId="3783025328" sldId="263"/>
            <ac:picMk id="2050" creationId="{23A8A1C0-5CB2-D6EE-DDFA-74CFE85A969B}"/>
          </ac:picMkLst>
        </pc:picChg>
        <pc:picChg chg="mod">
          <ac:chgData name="Crilly, Aidan J" userId="361a778c-0adc-4efb-a7e4-cc7f57e4af4c" providerId="ADAL" clId="{B087608C-CE09-4577-9C83-5877A743CFAD}" dt="2023-01-20T10:19:51.333" v="2393" actId="1076"/>
          <ac:picMkLst>
            <pc:docMk/>
            <pc:sldMk cId="3783025328" sldId="263"/>
            <ac:picMk id="2052" creationId="{0E31486F-7681-D5CC-E63A-44D6D919B7E6}"/>
          </ac:picMkLst>
        </pc:picChg>
      </pc:sldChg>
      <pc:sldChg chg="modSp mod">
        <pc:chgData name="Crilly, Aidan J" userId="361a778c-0adc-4efb-a7e4-cc7f57e4af4c" providerId="ADAL" clId="{B087608C-CE09-4577-9C83-5877A743CFAD}" dt="2023-01-20T10:44:09.710" v="2967" actId="20577"/>
        <pc:sldMkLst>
          <pc:docMk/>
          <pc:sldMk cId="1574614305" sldId="264"/>
        </pc:sldMkLst>
        <pc:spChg chg="mod">
          <ac:chgData name="Crilly, Aidan J" userId="361a778c-0adc-4efb-a7e4-cc7f57e4af4c" providerId="ADAL" clId="{B087608C-CE09-4577-9C83-5877A743CFAD}" dt="2023-01-20T10:44:09.710" v="2967" actId="20577"/>
          <ac:spMkLst>
            <pc:docMk/>
            <pc:sldMk cId="1574614305" sldId="264"/>
            <ac:spMk id="2" creationId="{921B8BDC-28BF-46DF-A005-9782BA0051C1}"/>
          </ac:spMkLst>
        </pc:spChg>
      </pc:sldChg>
      <pc:sldChg chg="modSp mod">
        <pc:chgData name="Crilly, Aidan J" userId="361a778c-0adc-4efb-a7e4-cc7f57e4af4c" providerId="ADAL" clId="{B087608C-CE09-4577-9C83-5877A743CFAD}" dt="2023-01-20T10:44:20.504" v="2968" actId="20577"/>
        <pc:sldMkLst>
          <pc:docMk/>
          <pc:sldMk cId="2717238753" sldId="265"/>
        </pc:sldMkLst>
        <pc:spChg chg="mod">
          <ac:chgData name="Crilly, Aidan J" userId="361a778c-0adc-4efb-a7e4-cc7f57e4af4c" providerId="ADAL" clId="{B087608C-CE09-4577-9C83-5877A743CFAD}" dt="2023-01-20T10:44:20.504" v="2968" actId="20577"/>
          <ac:spMkLst>
            <pc:docMk/>
            <pc:sldMk cId="2717238753" sldId="265"/>
            <ac:spMk id="2" creationId="{6E121AAA-8A69-4EEC-A644-7C203742B41B}"/>
          </ac:spMkLst>
        </pc:spChg>
        <pc:spChg chg="mod">
          <ac:chgData name="Crilly, Aidan J" userId="361a778c-0adc-4efb-a7e4-cc7f57e4af4c" providerId="ADAL" clId="{B087608C-CE09-4577-9C83-5877A743CFAD}" dt="2023-01-20T10:00:22.223" v="2014" actId="20577"/>
          <ac:spMkLst>
            <pc:docMk/>
            <pc:sldMk cId="2717238753" sldId="265"/>
            <ac:spMk id="6" creationId="{8DBB413B-FC8C-1B03-5544-90F5C4D982A1}"/>
          </ac:spMkLst>
        </pc:spChg>
        <pc:picChg chg="mod">
          <ac:chgData name="Crilly, Aidan J" userId="361a778c-0adc-4efb-a7e4-cc7f57e4af4c" providerId="ADAL" clId="{B087608C-CE09-4577-9C83-5877A743CFAD}" dt="2023-01-20T09:49:42.461" v="1946" actId="1076"/>
          <ac:picMkLst>
            <pc:docMk/>
            <pc:sldMk cId="2717238753" sldId="265"/>
            <ac:picMk id="5" creationId="{49178E22-8DBC-CFD6-BFBF-8DEA9F21D4EC}"/>
          </ac:picMkLst>
        </pc:picChg>
      </pc:sldChg>
      <pc:sldChg chg="addSp delSp modSp mod">
        <pc:chgData name="Crilly, Aidan J" userId="361a778c-0adc-4efb-a7e4-cc7f57e4af4c" providerId="ADAL" clId="{B087608C-CE09-4577-9C83-5877A743CFAD}" dt="2023-01-20T15:58:00.070" v="5077" actId="1076"/>
        <pc:sldMkLst>
          <pc:docMk/>
          <pc:sldMk cId="758754169" sldId="266"/>
        </pc:sldMkLst>
        <pc:spChg chg="add del mod">
          <ac:chgData name="Crilly, Aidan J" userId="361a778c-0adc-4efb-a7e4-cc7f57e4af4c" providerId="ADAL" clId="{B087608C-CE09-4577-9C83-5877A743CFAD}" dt="2023-01-20T15:49:44.984" v="5006" actId="478"/>
          <ac:spMkLst>
            <pc:docMk/>
            <pc:sldMk cId="758754169" sldId="266"/>
            <ac:spMk id="5" creationId="{FC9033C1-4C7A-42D5-BA8D-8DECC8EB9D6C}"/>
          </ac:spMkLst>
        </pc:spChg>
        <pc:spChg chg="add del mod">
          <ac:chgData name="Crilly, Aidan J" userId="361a778c-0adc-4efb-a7e4-cc7f57e4af4c" providerId="ADAL" clId="{B087608C-CE09-4577-9C83-5877A743CFAD}" dt="2023-01-20T15:57:58.015" v="5076" actId="478"/>
          <ac:spMkLst>
            <pc:docMk/>
            <pc:sldMk cId="758754169" sldId="266"/>
            <ac:spMk id="6" creationId="{6CEC433F-1200-4F84-8424-85D09244687E}"/>
          </ac:spMkLst>
        </pc:spChg>
        <pc:picChg chg="add mod">
          <ac:chgData name="Crilly, Aidan J" userId="361a778c-0adc-4efb-a7e4-cc7f57e4af4c" providerId="ADAL" clId="{B087608C-CE09-4577-9C83-5877A743CFAD}" dt="2023-01-20T15:58:00.070" v="5077" actId="1076"/>
          <ac:picMkLst>
            <pc:docMk/>
            <pc:sldMk cId="758754169" sldId="266"/>
            <ac:picMk id="1026" creationId="{C6A3B489-67A2-4437-8D5F-B5DA025337B6}"/>
          </ac:picMkLst>
        </pc:picChg>
      </pc:sldChg>
      <pc:sldChg chg="addSp modSp mod">
        <pc:chgData name="Crilly, Aidan J" userId="361a778c-0adc-4efb-a7e4-cc7f57e4af4c" providerId="ADAL" clId="{B087608C-CE09-4577-9C83-5877A743CFAD}" dt="2023-01-20T12:14:21.301" v="3655" actId="1076"/>
        <pc:sldMkLst>
          <pc:docMk/>
          <pc:sldMk cId="3293588862" sldId="267"/>
        </pc:sldMkLst>
        <pc:spChg chg="mod">
          <ac:chgData name="Crilly, Aidan J" userId="361a778c-0adc-4efb-a7e4-cc7f57e4af4c" providerId="ADAL" clId="{B087608C-CE09-4577-9C83-5877A743CFAD}" dt="2023-01-17T12:12:16.376" v="574" actId="20577"/>
          <ac:spMkLst>
            <pc:docMk/>
            <pc:sldMk cId="3293588862" sldId="267"/>
            <ac:spMk id="3" creationId="{C6CA3B57-7673-4C60-996A-120AC9422579}"/>
          </ac:spMkLst>
        </pc:spChg>
        <pc:picChg chg="add mod">
          <ac:chgData name="Crilly, Aidan J" userId="361a778c-0adc-4efb-a7e4-cc7f57e4af4c" providerId="ADAL" clId="{B087608C-CE09-4577-9C83-5877A743CFAD}" dt="2023-01-20T12:14:21.301" v="3655" actId="1076"/>
          <ac:picMkLst>
            <pc:docMk/>
            <pc:sldMk cId="3293588862" sldId="267"/>
            <ac:picMk id="1026" creationId="{23522F78-9031-4629-913B-9762A8E13241}"/>
          </ac:picMkLst>
        </pc:picChg>
        <pc:picChg chg="add mod">
          <ac:chgData name="Crilly, Aidan J" userId="361a778c-0adc-4efb-a7e4-cc7f57e4af4c" providerId="ADAL" clId="{B087608C-CE09-4577-9C83-5877A743CFAD}" dt="2023-01-17T12:02:03.654" v="343" actId="14100"/>
          <ac:picMkLst>
            <pc:docMk/>
            <pc:sldMk cId="3293588862" sldId="267"/>
            <ac:picMk id="2050" creationId="{E30D8DA6-09CC-48F0-A934-ECB72EF91AF4}"/>
          </ac:picMkLst>
        </pc:picChg>
      </pc:sldChg>
      <pc:sldChg chg="addSp modSp mod">
        <pc:chgData name="Crilly, Aidan J" userId="361a778c-0adc-4efb-a7e4-cc7f57e4af4c" providerId="ADAL" clId="{B087608C-CE09-4577-9C83-5877A743CFAD}" dt="2023-01-20T10:24:34.360" v="2499" actId="20577"/>
        <pc:sldMkLst>
          <pc:docMk/>
          <pc:sldMk cId="3796221882" sldId="268"/>
        </pc:sldMkLst>
        <pc:spChg chg="mod">
          <ac:chgData name="Crilly, Aidan J" userId="361a778c-0adc-4efb-a7e4-cc7f57e4af4c" providerId="ADAL" clId="{B087608C-CE09-4577-9C83-5877A743CFAD}" dt="2023-01-20T10:23:03.750" v="2413" actId="1076"/>
          <ac:spMkLst>
            <pc:docMk/>
            <pc:sldMk cId="3796221882" sldId="268"/>
            <ac:spMk id="3" creationId="{F6ED931B-711D-4556-98A6-F1D2CE57727A}"/>
          </ac:spMkLst>
        </pc:spChg>
        <pc:spChg chg="add mod">
          <ac:chgData name="Crilly, Aidan J" userId="361a778c-0adc-4efb-a7e4-cc7f57e4af4c" providerId="ADAL" clId="{B087608C-CE09-4577-9C83-5877A743CFAD}" dt="2023-01-20T10:24:34.360" v="2499" actId="20577"/>
          <ac:spMkLst>
            <pc:docMk/>
            <pc:sldMk cId="3796221882" sldId="268"/>
            <ac:spMk id="4" creationId="{4D47B230-8588-484C-AA24-FEC2F488A65B}"/>
          </ac:spMkLst>
        </pc:spChg>
      </pc:sldChg>
      <pc:sldChg chg="modSp">
        <pc:chgData name="Crilly, Aidan J" userId="361a778c-0adc-4efb-a7e4-cc7f57e4af4c" providerId="ADAL" clId="{B087608C-CE09-4577-9C83-5877A743CFAD}" dt="2023-01-20T10:17:42.408" v="2384" actId="403"/>
        <pc:sldMkLst>
          <pc:docMk/>
          <pc:sldMk cId="3625143333" sldId="269"/>
        </pc:sldMkLst>
        <pc:spChg chg="mod">
          <ac:chgData name="Crilly, Aidan J" userId="361a778c-0adc-4efb-a7e4-cc7f57e4af4c" providerId="ADAL" clId="{B087608C-CE09-4577-9C83-5877A743CFAD}" dt="2023-01-20T10:17:42.408" v="2384" actId="403"/>
          <ac:spMkLst>
            <pc:docMk/>
            <pc:sldMk cId="3625143333" sldId="269"/>
            <ac:spMk id="4" creationId="{2E641EDF-53B2-4204-BBB3-59E7A8291363}"/>
          </ac:spMkLst>
        </pc:spChg>
      </pc:sldChg>
      <pc:sldChg chg="modSp mod">
        <pc:chgData name="Crilly, Aidan J" userId="361a778c-0adc-4efb-a7e4-cc7f57e4af4c" providerId="ADAL" clId="{B087608C-CE09-4577-9C83-5877A743CFAD}" dt="2023-01-20T10:25:24.785" v="2501" actId="113"/>
        <pc:sldMkLst>
          <pc:docMk/>
          <pc:sldMk cId="2879563208" sldId="270"/>
        </pc:sldMkLst>
        <pc:spChg chg="mod">
          <ac:chgData name="Crilly, Aidan J" userId="361a778c-0adc-4efb-a7e4-cc7f57e4af4c" providerId="ADAL" clId="{B087608C-CE09-4577-9C83-5877A743CFAD}" dt="2023-01-20T10:25:23.664" v="2500" actId="113"/>
          <ac:spMkLst>
            <pc:docMk/>
            <pc:sldMk cId="2879563208" sldId="270"/>
            <ac:spMk id="11" creationId="{3A67D1FC-C494-4CBD-9BCA-5BB3A70AFF39}"/>
          </ac:spMkLst>
        </pc:spChg>
        <pc:spChg chg="mod">
          <ac:chgData name="Crilly, Aidan J" userId="361a778c-0adc-4efb-a7e4-cc7f57e4af4c" providerId="ADAL" clId="{B087608C-CE09-4577-9C83-5877A743CFAD}" dt="2023-01-20T10:25:24.785" v="2501" actId="113"/>
          <ac:spMkLst>
            <pc:docMk/>
            <pc:sldMk cId="2879563208" sldId="270"/>
            <ac:spMk id="12" creationId="{6858EA6A-AF16-4BD0-A7FD-76B5806A28DD}"/>
          </ac:spMkLst>
        </pc:spChg>
      </pc:sldChg>
      <pc:sldChg chg="addSp delSp modSp mod">
        <pc:chgData name="Crilly, Aidan J" userId="361a778c-0adc-4efb-a7e4-cc7f57e4af4c" providerId="ADAL" clId="{B087608C-CE09-4577-9C83-5877A743CFAD}" dt="2023-01-20T10:57:32.038" v="3117" actId="1076"/>
        <pc:sldMkLst>
          <pc:docMk/>
          <pc:sldMk cId="3613519088" sldId="271"/>
        </pc:sldMkLst>
        <pc:spChg chg="mod">
          <ac:chgData name="Crilly, Aidan J" userId="361a778c-0adc-4efb-a7e4-cc7f57e4af4c" providerId="ADAL" clId="{B087608C-CE09-4577-9C83-5877A743CFAD}" dt="2023-01-20T10:52:44.558" v="3100" actId="14100"/>
          <ac:spMkLst>
            <pc:docMk/>
            <pc:sldMk cId="3613519088" sldId="271"/>
            <ac:spMk id="2" creationId="{354790B6-71C6-4170-911A-650948A6DE95}"/>
          </ac:spMkLst>
        </pc:spChg>
        <pc:spChg chg="mod">
          <ac:chgData name="Crilly, Aidan J" userId="361a778c-0adc-4efb-a7e4-cc7f57e4af4c" providerId="ADAL" clId="{B087608C-CE09-4577-9C83-5877A743CFAD}" dt="2023-01-20T10:56:32.198" v="3113" actId="20577"/>
          <ac:spMkLst>
            <pc:docMk/>
            <pc:sldMk cId="3613519088" sldId="271"/>
            <ac:spMk id="3" creationId="{6FE99EDD-ED33-4337-A981-5E0D343A5302}"/>
          </ac:spMkLst>
        </pc:spChg>
        <pc:spChg chg="mod">
          <ac:chgData name="Crilly, Aidan J" userId="361a778c-0adc-4efb-a7e4-cc7f57e4af4c" providerId="ADAL" clId="{B087608C-CE09-4577-9C83-5877A743CFAD}" dt="2023-01-20T10:50:03.197" v="3006" actId="1076"/>
          <ac:spMkLst>
            <pc:docMk/>
            <pc:sldMk cId="3613519088" sldId="271"/>
            <ac:spMk id="6" creationId="{3EF278B4-D318-53D3-C189-E31D6C105230}"/>
          </ac:spMkLst>
        </pc:spChg>
        <pc:spChg chg="del mod">
          <ac:chgData name="Crilly, Aidan J" userId="361a778c-0adc-4efb-a7e4-cc7f57e4af4c" providerId="ADAL" clId="{B087608C-CE09-4577-9C83-5877A743CFAD}" dt="2023-01-20T10:50:05.094" v="3007" actId="478"/>
          <ac:spMkLst>
            <pc:docMk/>
            <pc:sldMk cId="3613519088" sldId="271"/>
            <ac:spMk id="7" creationId="{CA9D7482-F534-A549-845C-17E82ED6F6CF}"/>
          </ac:spMkLst>
        </pc:spChg>
        <pc:spChg chg="add mod">
          <ac:chgData name="Crilly, Aidan J" userId="361a778c-0adc-4efb-a7e4-cc7f57e4af4c" providerId="ADAL" clId="{B087608C-CE09-4577-9C83-5877A743CFAD}" dt="2023-01-20T10:54:16.967" v="3112" actId="20577"/>
          <ac:spMkLst>
            <pc:docMk/>
            <pc:sldMk cId="3613519088" sldId="271"/>
            <ac:spMk id="8" creationId="{4151D1B5-7F4D-43AC-AEEA-96D3E325BF25}"/>
          </ac:spMkLst>
        </pc:spChg>
        <pc:picChg chg="mod">
          <ac:chgData name="Crilly, Aidan J" userId="361a778c-0adc-4efb-a7e4-cc7f57e4af4c" providerId="ADAL" clId="{B087608C-CE09-4577-9C83-5877A743CFAD}" dt="2023-01-20T10:57:27.406" v="3116" actId="14100"/>
          <ac:picMkLst>
            <pc:docMk/>
            <pc:sldMk cId="3613519088" sldId="271"/>
            <ac:picMk id="5" creationId="{A24E9780-365C-971B-5BB4-D8A0D733A929}"/>
          </ac:picMkLst>
        </pc:picChg>
        <pc:picChg chg="mod">
          <ac:chgData name="Crilly, Aidan J" userId="361a778c-0adc-4efb-a7e4-cc7f57e4af4c" providerId="ADAL" clId="{B087608C-CE09-4577-9C83-5877A743CFAD}" dt="2023-01-20T10:57:32.038" v="3117" actId="1076"/>
          <ac:picMkLst>
            <pc:docMk/>
            <pc:sldMk cId="3613519088" sldId="271"/>
            <ac:picMk id="3074" creationId="{A5580F93-0024-975C-385D-68180CBA1814}"/>
          </ac:picMkLst>
        </pc:picChg>
      </pc:sldChg>
      <pc:sldChg chg="addSp delSp modSp mod">
        <pc:chgData name="Crilly, Aidan J" userId="361a778c-0adc-4efb-a7e4-cc7f57e4af4c" providerId="ADAL" clId="{B087608C-CE09-4577-9C83-5877A743CFAD}" dt="2023-01-20T12:30:20.270" v="3776" actId="20577"/>
        <pc:sldMkLst>
          <pc:docMk/>
          <pc:sldMk cId="447678576" sldId="272"/>
        </pc:sldMkLst>
        <pc:spChg chg="mod">
          <ac:chgData name="Crilly, Aidan J" userId="361a778c-0adc-4efb-a7e4-cc7f57e4af4c" providerId="ADAL" clId="{B087608C-CE09-4577-9C83-5877A743CFAD}" dt="2023-01-20T12:29:04.903" v="3755" actId="20577"/>
          <ac:spMkLst>
            <pc:docMk/>
            <pc:sldMk cId="447678576" sldId="272"/>
            <ac:spMk id="2" creationId="{7E2FDC91-064B-49F7-8B2F-8A791E969985}"/>
          </ac:spMkLst>
        </pc:spChg>
        <pc:spChg chg="mod">
          <ac:chgData name="Crilly, Aidan J" userId="361a778c-0adc-4efb-a7e4-cc7f57e4af4c" providerId="ADAL" clId="{B087608C-CE09-4577-9C83-5877A743CFAD}" dt="2023-01-20T12:30:20.270" v="3776" actId="20577"/>
          <ac:spMkLst>
            <pc:docMk/>
            <pc:sldMk cId="447678576" sldId="272"/>
            <ac:spMk id="3" creationId="{E2852D0F-8758-48FB-81AB-3940167E3F18}"/>
          </ac:spMkLst>
        </pc:spChg>
        <pc:spChg chg="add mod">
          <ac:chgData name="Crilly, Aidan J" userId="361a778c-0adc-4efb-a7e4-cc7f57e4af4c" providerId="ADAL" clId="{B087608C-CE09-4577-9C83-5877A743CFAD}" dt="2023-01-20T12:29:44.502" v="3766" actId="1076"/>
          <ac:spMkLst>
            <pc:docMk/>
            <pc:sldMk cId="447678576" sldId="272"/>
            <ac:spMk id="5" creationId="{AF647C1A-373E-4A2E-9ED7-FF1B50A7E00F}"/>
          </ac:spMkLst>
        </pc:spChg>
        <pc:spChg chg="add mod">
          <ac:chgData name="Crilly, Aidan J" userId="361a778c-0adc-4efb-a7e4-cc7f57e4af4c" providerId="ADAL" clId="{B087608C-CE09-4577-9C83-5877A743CFAD}" dt="2023-01-20T12:29:46.702" v="3767" actId="1076"/>
          <ac:spMkLst>
            <pc:docMk/>
            <pc:sldMk cId="447678576" sldId="272"/>
            <ac:spMk id="7" creationId="{550DDE13-E246-49B6-8B05-69739CC268EF}"/>
          </ac:spMkLst>
        </pc:spChg>
        <pc:picChg chg="add del mod">
          <ac:chgData name="Crilly, Aidan J" userId="361a778c-0adc-4efb-a7e4-cc7f57e4af4c" providerId="ADAL" clId="{B087608C-CE09-4577-9C83-5877A743CFAD}" dt="2023-01-20T12:07:37.430" v="3383" actId="478"/>
          <ac:picMkLst>
            <pc:docMk/>
            <pc:sldMk cId="447678576" sldId="272"/>
            <ac:picMk id="7" creationId="{1EDBE51D-9FF3-4F9E-9205-79A59251E206}"/>
          </ac:picMkLst>
        </pc:picChg>
        <pc:picChg chg="add mod">
          <ac:chgData name="Crilly, Aidan J" userId="361a778c-0adc-4efb-a7e4-cc7f57e4af4c" providerId="ADAL" clId="{B087608C-CE09-4577-9C83-5877A743CFAD}" dt="2023-01-20T12:07:41.934" v="3386" actId="14100"/>
          <ac:picMkLst>
            <pc:docMk/>
            <pc:sldMk cId="447678576" sldId="272"/>
            <ac:picMk id="9" creationId="{5D3C2765-6755-4FE1-AC7D-C2FCC34D4284}"/>
          </ac:picMkLst>
        </pc:picChg>
      </pc:sldChg>
      <pc:sldChg chg="addSp delSp modSp mod">
        <pc:chgData name="Crilly, Aidan J" userId="361a778c-0adc-4efb-a7e4-cc7f57e4af4c" providerId="ADAL" clId="{B087608C-CE09-4577-9C83-5877A743CFAD}" dt="2023-01-20T14:40:01.778" v="4403" actId="20577"/>
        <pc:sldMkLst>
          <pc:docMk/>
          <pc:sldMk cId="2301948063" sldId="274"/>
        </pc:sldMkLst>
        <pc:spChg chg="add del mod">
          <ac:chgData name="Crilly, Aidan J" userId="361a778c-0adc-4efb-a7e4-cc7f57e4af4c" providerId="ADAL" clId="{B087608C-CE09-4577-9C83-5877A743CFAD}" dt="2023-01-20T14:33:19.391" v="4161" actId="478"/>
          <ac:spMkLst>
            <pc:docMk/>
            <pc:sldMk cId="2301948063" sldId="274"/>
            <ac:spMk id="4" creationId="{F42DF9A9-6070-4527-AF41-3FBA36527BE2}"/>
          </ac:spMkLst>
        </pc:spChg>
        <pc:spChg chg="add mod">
          <ac:chgData name="Crilly, Aidan J" userId="361a778c-0adc-4efb-a7e4-cc7f57e4af4c" providerId="ADAL" clId="{B087608C-CE09-4577-9C83-5877A743CFAD}" dt="2023-01-20T14:40:01.778" v="4403" actId="20577"/>
          <ac:spMkLst>
            <pc:docMk/>
            <pc:sldMk cId="2301948063" sldId="274"/>
            <ac:spMk id="5" creationId="{511DF7EC-18E4-48AA-B679-01366DFB4E38}"/>
          </ac:spMkLst>
        </pc:spChg>
      </pc:sldChg>
      <pc:sldChg chg="modSp mod">
        <pc:chgData name="Crilly, Aidan J" userId="361a778c-0adc-4efb-a7e4-cc7f57e4af4c" providerId="ADAL" clId="{B087608C-CE09-4577-9C83-5877A743CFAD}" dt="2023-01-20T16:22:22.084" v="5309" actId="20577"/>
        <pc:sldMkLst>
          <pc:docMk/>
          <pc:sldMk cId="1948519905" sldId="275"/>
        </pc:sldMkLst>
        <pc:spChg chg="mod">
          <ac:chgData name="Crilly, Aidan J" userId="361a778c-0adc-4efb-a7e4-cc7f57e4af4c" providerId="ADAL" clId="{B087608C-CE09-4577-9C83-5877A743CFAD}" dt="2023-01-20T16:22:22.084" v="5309" actId="20577"/>
          <ac:spMkLst>
            <pc:docMk/>
            <pc:sldMk cId="1948519905" sldId="275"/>
            <ac:spMk id="3" creationId="{6FE99EDD-ED33-4337-A981-5E0D343A5302}"/>
          </ac:spMkLst>
        </pc:spChg>
      </pc:sldChg>
      <pc:sldChg chg="modSp mod">
        <pc:chgData name="Crilly, Aidan J" userId="361a778c-0adc-4efb-a7e4-cc7f57e4af4c" providerId="ADAL" clId="{B087608C-CE09-4577-9C83-5877A743CFAD}" dt="2023-01-20T16:00:51.589" v="5087" actId="6549"/>
        <pc:sldMkLst>
          <pc:docMk/>
          <pc:sldMk cId="395367927" sldId="276"/>
        </pc:sldMkLst>
        <pc:spChg chg="mod">
          <ac:chgData name="Crilly, Aidan J" userId="361a778c-0adc-4efb-a7e4-cc7f57e4af4c" providerId="ADAL" clId="{B087608C-CE09-4577-9C83-5877A743CFAD}" dt="2023-01-20T16:00:51.589" v="5087" actId="6549"/>
          <ac:spMkLst>
            <pc:docMk/>
            <pc:sldMk cId="395367927" sldId="276"/>
            <ac:spMk id="3" creationId="{AF3C976A-C77E-4685-8B7D-BBA187396098}"/>
          </ac:spMkLst>
        </pc:spChg>
        <pc:spChg chg="mod">
          <ac:chgData name="Crilly, Aidan J" userId="361a778c-0adc-4efb-a7e4-cc7f57e4af4c" providerId="ADAL" clId="{B087608C-CE09-4577-9C83-5877A743CFAD}" dt="2023-01-20T10:42:29.991" v="2951" actId="113"/>
          <ac:spMkLst>
            <pc:docMk/>
            <pc:sldMk cId="395367927" sldId="276"/>
            <ac:spMk id="10" creationId="{3B210C02-8046-C870-749F-78275DA75195}"/>
          </ac:spMkLst>
        </pc:spChg>
        <pc:spChg chg="mod">
          <ac:chgData name="Crilly, Aidan J" userId="361a778c-0adc-4efb-a7e4-cc7f57e4af4c" providerId="ADAL" clId="{B087608C-CE09-4577-9C83-5877A743CFAD}" dt="2023-01-20T10:42:31.568" v="2952" actId="113"/>
          <ac:spMkLst>
            <pc:docMk/>
            <pc:sldMk cId="395367927" sldId="276"/>
            <ac:spMk id="12" creationId="{F4540782-89E1-F52B-9E61-B30CFC958DAB}"/>
          </ac:spMkLst>
        </pc:spChg>
        <pc:spChg chg="mod">
          <ac:chgData name="Crilly, Aidan J" userId="361a778c-0adc-4efb-a7e4-cc7f57e4af4c" providerId="ADAL" clId="{B087608C-CE09-4577-9C83-5877A743CFAD}" dt="2023-01-20T10:42:27.061" v="2949" actId="113"/>
          <ac:spMkLst>
            <pc:docMk/>
            <pc:sldMk cId="395367927" sldId="276"/>
            <ac:spMk id="13" creationId="{0F47C722-50F4-747B-44A5-E54059169983}"/>
          </ac:spMkLst>
        </pc:spChg>
        <pc:spChg chg="mod">
          <ac:chgData name="Crilly, Aidan J" userId="361a778c-0adc-4efb-a7e4-cc7f57e4af4c" providerId="ADAL" clId="{B087608C-CE09-4577-9C83-5877A743CFAD}" dt="2023-01-20T10:42:25.627" v="2948" actId="113"/>
          <ac:spMkLst>
            <pc:docMk/>
            <pc:sldMk cId="395367927" sldId="276"/>
            <ac:spMk id="16" creationId="{E44ED84B-E473-BEB9-968F-8E1825573C9A}"/>
          </ac:spMkLst>
        </pc:spChg>
        <pc:spChg chg="mod">
          <ac:chgData name="Crilly, Aidan J" userId="361a778c-0adc-4efb-a7e4-cc7f57e4af4c" providerId="ADAL" clId="{B087608C-CE09-4577-9C83-5877A743CFAD}" dt="2023-01-20T10:42:28.712" v="2950" actId="113"/>
          <ac:spMkLst>
            <pc:docMk/>
            <pc:sldMk cId="395367927" sldId="276"/>
            <ac:spMk id="20" creationId="{BEF40C88-637D-5482-2117-C263065909D6}"/>
          </ac:spMkLst>
        </pc:spChg>
        <pc:picChg chg="mod">
          <ac:chgData name="Crilly, Aidan J" userId="361a778c-0adc-4efb-a7e4-cc7f57e4af4c" providerId="ADAL" clId="{B087608C-CE09-4577-9C83-5877A743CFAD}" dt="2023-01-20T10:15:23.606" v="2365" actId="1076"/>
          <ac:picMkLst>
            <pc:docMk/>
            <pc:sldMk cId="395367927" sldId="276"/>
            <ac:picMk id="4098" creationId="{450CB27F-6D9F-31DE-5ECE-29919C5673B5}"/>
          </ac:picMkLst>
        </pc:picChg>
      </pc:sldChg>
      <pc:sldChg chg="addSp delSp modSp mod">
        <pc:chgData name="Crilly, Aidan J" userId="361a778c-0adc-4efb-a7e4-cc7f57e4af4c" providerId="ADAL" clId="{B087608C-CE09-4577-9C83-5877A743CFAD}" dt="2023-01-20T14:31:40.550" v="4132" actId="1076"/>
        <pc:sldMkLst>
          <pc:docMk/>
          <pc:sldMk cId="2092743283" sldId="277"/>
        </pc:sldMkLst>
        <pc:spChg chg="mod">
          <ac:chgData name="Crilly, Aidan J" userId="361a778c-0adc-4efb-a7e4-cc7f57e4af4c" providerId="ADAL" clId="{B087608C-CE09-4577-9C83-5877A743CFAD}" dt="2023-01-20T10:39:27.226" v="2945" actId="27636"/>
          <ac:spMkLst>
            <pc:docMk/>
            <pc:sldMk cId="2092743283" sldId="277"/>
            <ac:spMk id="3" creationId="{6FE99EDD-ED33-4337-A981-5E0D343A5302}"/>
          </ac:spMkLst>
        </pc:spChg>
        <pc:spChg chg="add mod">
          <ac:chgData name="Crilly, Aidan J" userId="361a778c-0adc-4efb-a7e4-cc7f57e4af4c" providerId="ADAL" clId="{B087608C-CE09-4577-9C83-5877A743CFAD}" dt="2023-01-20T14:31:40.550" v="4132" actId="1076"/>
          <ac:spMkLst>
            <pc:docMk/>
            <pc:sldMk cId="2092743283" sldId="277"/>
            <ac:spMk id="4" creationId="{49609E13-B86A-4B6F-8B38-20517A9E01E9}"/>
          </ac:spMkLst>
        </pc:spChg>
        <pc:spChg chg="del mod">
          <ac:chgData name="Crilly, Aidan J" userId="361a778c-0adc-4efb-a7e4-cc7f57e4af4c" providerId="ADAL" clId="{B087608C-CE09-4577-9C83-5877A743CFAD}" dt="2023-01-20T10:32:36.030" v="2566"/>
          <ac:spMkLst>
            <pc:docMk/>
            <pc:sldMk cId="2092743283" sldId="277"/>
            <ac:spMk id="4" creationId="{F9AE8109-619D-B851-33FC-58ABFF1BFF8F}"/>
          </ac:spMkLst>
        </pc:spChg>
        <pc:spChg chg="add mod">
          <ac:chgData name="Crilly, Aidan J" userId="361a778c-0adc-4efb-a7e4-cc7f57e4af4c" providerId="ADAL" clId="{B087608C-CE09-4577-9C83-5877A743CFAD}" dt="2023-01-20T10:39:30.773" v="2946" actId="1076"/>
          <ac:spMkLst>
            <pc:docMk/>
            <pc:sldMk cId="2092743283" sldId="277"/>
            <ac:spMk id="5" creationId="{18C96185-6141-4559-A1F2-87A9EA38D78A}"/>
          </ac:spMkLst>
        </pc:spChg>
        <pc:spChg chg="add mod">
          <ac:chgData name="Crilly, Aidan J" userId="361a778c-0adc-4efb-a7e4-cc7f57e4af4c" providerId="ADAL" clId="{B087608C-CE09-4577-9C83-5877A743CFAD}" dt="2023-01-20T10:39:32.861" v="2947" actId="1076"/>
          <ac:spMkLst>
            <pc:docMk/>
            <pc:sldMk cId="2092743283" sldId="277"/>
            <ac:spMk id="6" creationId="{96E61071-7B86-4F16-9BBA-510688A4880E}"/>
          </ac:spMkLst>
        </pc:spChg>
      </pc:sldChg>
      <pc:sldChg chg="addSp modSp mod">
        <pc:chgData name="Crilly, Aidan J" userId="361a778c-0adc-4efb-a7e4-cc7f57e4af4c" providerId="ADAL" clId="{B087608C-CE09-4577-9C83-5877A743CFAD}" dt="2023-01-20T12:16:05.149" v="3668" actId="1076"/>
        <pc:sldMkLst>
          <pc:docMk/>
          <pc:sldMk cId="2269329678" sldId="278"/>
        </pc:sldMkLst>
        <pc:spChg chg="mod ord">
          <ac:chgData name="Crilly, Aidan J" userId="361a778c-0adc-4efb-a7e4-cc7f57e4af4c" providerId="ADAL" clId="{B087608C-CE09-4577-9C83-5877A743CFAD}" dt="2023-01-20T10:47:41.126" v="2970" actId="167"/>
          <ac:spMkLst>
            <pc:docMk/>
            <pc:sldMk cId="2269329678" sldId="278"/>
            <ac:spMk id="3" creationId="{6FE99EDD-ED33-4337-A981-5E0D343A5302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4" creationId="{7A17BBD4-3F14-4E63-8DE4-375FD33320F8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5" creationId="{F3E756D0-530F-475B-B840-F9238F96F14B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6" creationId="{67ECB6F7-DA1D-411B-9858-C01260644C1A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7" creationId="{1E6509C0-9A33-46DC-ABD0-DB2586D3E9B3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8" creationId="{108FCDB0-E9D9-4BF3-A33E-364C708A24D6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9" creationId="{1D8C84CE-F325-4963-8DFE-F44C73B9AD8D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10" creationId="{A5B96359-CBBC-4A51-9D7E-60D780712C30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35" creationId="{DF3E7156-5F09-4973-BD3B-83F552CF0C63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36" creationId="{3426D770-3076-4171-9266-6EFC7EA7D8F9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37" creationId="{4270D1FA-813F-4F7D-86E1-A3E5B2DCA35F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38" creationId="{45885BB8-39BF-4632-82F9-7E142BDCEAA4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39" creationId="{88058045-1F65-4316-8A1E-7DD7C50C68FB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40" creationId="{77142EE0-9615-46BD-A9E1-8C7A202EF3EA}"/>
          </ac:spMkLst>
        </pc:spChg>
        <pc:spChg chg="add mod">
          <ac:chgData name="Crilly, Aidan J" userId="361a778c-0adc-4efb-a7e4-cc7f57e4af4c" providerId="ADAL" clId="{B087608C-CE09-4577-9C83-5877A743CFAD}" dt="2023-01-20T10:47:54.847" v="2973" actId="1076"/>
          <ac:spMkLst>
            <pc:docMk/>
            <pc:sldMk cId="2269329678" sldId="278"/>
            <ac:spMk id="41" creationId="{2ACBF059-F8F7-4C8E-9357-5405E0FC91D0}"/>
          </ac:spMkLst>
        </pc:spChg>
        <pc:spChg chg="add mod">
          <ac:chgData name="Crilly, Aidan J" userId="361a778c-0adc-4efb-a7e4-cc7f57e4af4c" providerId="ADAL" clId="{B087608C-CE09-4577-9C83-5877A743CFAD}" dt="2023-01-20T12:16:01.054" v="3666" actId="1076"/>
          <ac:spMkLst>
            <pc:docMk/>
            <pc:sldMk cId="2269329678" sldId="278"/>
            <ac:spMk id="42" creationId="{08208D6C-D429-4A26-A9A6-CD4B2A86C691}"/>
          </ac:spMkLst>
        </pc:spChg>
        <pc:picChg chg="add mod">
          <ac:chgData name="Crilly, Aidan J" userId="361a778c-0adc-4efb-a7e4-cc7f57e4af4c" providerId="ADAL" clId="{B087608C-CE09-4577-9C83-5877A743CFAD}" dt="2023-01-20T12:15:07.285" v="3662" actId="1076"/>
          <ac:picMkLst>
            <pc:docMk/>
            <pc:sldMk cId="2269329678" sldId="278"/>
            <ac:picMk id="2050" creationId="{403CD985-2B30-4E3C-AF28-FA8100E569ED}"/>
          </ac:picMkLst>
        </pc:picChg>
        <pc:picChg chg="add mod">
          <ac:chgData name="Crilly, Aidan J" userId="361a778c-0adc-4efb-a7e4-cc7f57e4af4c" providerId="ADAL" clId="{B087608C-CE09-4577-9C83-5877A743CFAD}" dt="2023-01-20T12:16:05.149" v="3668" actId="1076"/>
          <ac:picMkLst>
            <pc:docMk/>
            <pc:sldMk cId="2269329678" sldId="278"/>
            <ac:picMk id="2052" creationId="{13062CEC-1F96-40A7-A5DB-F96BE8C08609}"/>
          </ac:picMkLst>
        </pc:picChg>
        <pc:cxnChg chg="add mod">
          <ac:chgData name="Crilly, Aidan J" userId="361a778c-0adc-4efb-a7e4-cc7f57e4af4c" providerId="ADAL" clId="{B087608C-CE09-4577-9C83-5877A743CFAD}" dt="2023-01-20T10:47:54.847" v="2973" actId="1076"/>
          <ac:cxnSpMkLst>
            <pc:docMk/>
            <pc:sldMk cId="2269329678" sldId="278"/>
            <ac:cxnSpMk id="12" creationId="{7FBB071C-1A31-41F1-BE8B-EF65050F4D00}"/>
          </ac:cxnSpMkLst>
        </pc:cxnChg>
        <pc:cxnChg chg="add mod">
          <ac:chgData name="Crilly, Aidan J" userId="361a778c-0adc-4efb-a7e4-cc7f57e4af4c" providerId="ADAL" clId="{B087608C-CE09-4577-9C83-5877A743CFAD}" dt="2023-01-20T10:47:54.847" v="2973" actId="1076"/>
          <ac:cxnSpMkLst>
            <pc:docMk/>
            <pc:sldMk cId="2269329678" sldId="278"/>
            <ac:cxnSpMk id="13" creationId="{07438915-8FB1-4040-8848-C3A3A7EA4433}"/>
          </ac:cxnSpMkLst>
        </pc:cxnChg>
        <pc:cxnChg chg="add mod">
          <ac:chgData name="Crilly, Aidan J" userId="361a778c-0adc-4efb-a7e4-cc7f57e4af4c" providerId="ADAL" clId="{B087608C-CE09-4577-9C83-5877A743CFAD}" dt="2023-01-20T10:47:54.847" v="2973" actId="1076"/>
          <ac:cxnSpMkLst>
            <pc:docMk/>
            <pc:sldMk cId="2269329678" sldId="278"/>
            <ac:cxnSpMk id="16" creationId="{54152034-05D9-4D7B-9B04-BA0B4798657A}"/>
          </ac:cxnSpMkLst>
        </pc:cxnChg>
        <pc:cxnChg chg="add mod">
          <ac:chgData name="Crilly, Aidan J" userId="361a778c-0adc-4efb-a7e4-cc7f57e4af4c" providerId="ADAL" clId="{B087608C-CE09-4577-9C83-5877A743CFAD}" dt="2023-01-20T10:47:54.847" v="2973" actId="1076"/>
          <ac:cxnSpMkLst>
            <pc:docMk/>
            <pc:sldMk cId="2269329678" sldId="278"/>
            <ac:cxnSpMk id="18" creationId="{01C4648F-BA3B-44BC-BD8F-9AA59570D73B}"/>
          </ac:cxnSpMkLst>
        </pc:cxnChg>
        <pc:cxnChg chg="add mod">
          <ac:chgData name="Crilly, Aidan J" userId="361a778c-0adc-4efb-a7e4-cc7f57e4af4c" providerId="ADAL" clId="{B087608C-CE09-4577-9C83-5877A743CFAD}" dt="2023-01-20T10:47:54.847" v="2973" actId="1076"/>
          <ac:cxnSpMkLst>
            <pc:docMk/>
            <pc:sldMk cId="2269329678" sldId="278"/>
            <ac:cxnSpMk id="21" creationId="{BF90257A-7AD9-4EEB-9A2A-6AFCF8A64E30}"/>
          </ac:cxnSpMkLst>
        </pc:cxnChg>
        <pc:cxnChg chg="add mod">
          <ac:chgData name="Crilly, Aidan J" userId="361a778c-0adc-4efb-a7e4-cc7f57e4af4c" providerId="ADAL" clId="{B087608C-CE09-4577-9C83-5877A743CFAD}" dt="2023-01-20T10:47:54.847" v="2973" actId="1076"/>
          <ac:cxnSpMkLst>
            <pc:docMk/>
            <pc:sldMk cId="2269329678" sldId="278"/>
            <ac:cxnSpMk id="24" creationId="{18DA80DE-A92C-4E41-AE24-CF6CFC120419}"/>
          </ac:cxnSpMkLst>
        </pc:cxnChg>
      </pc:sldChg>
      <pc:sldChg chg="addSp modSp mod ord">
        <pc:chgData name="Crilly, Aidan J" userId="361a778c-0adc-4efb-a7e4-cc7f57e4af4c" providerId="ADAL" clId="{B087608C-CE09-4577-9C83-5877A743CFAD}" dt="2023-01-20T16:06:37.591" v="5106" actId="1076"/>
        <pc:sldMkLst>
          <pc:docMk/>
          <pc:sldMk cId="437139532" sldId="279"/>
        </pc:sldMkLst>
        <pc:spChg chg="mod">
          <ac:chgData name="Crilly, Aidan J" userId="361a778c-0adc-4efb-a7e4-cc7f57e4af4c" providerId="ADAL" clId="{B087608C-CE09-4577-9C83-5877A743CFAD}" dt="2023-01-20T12:16:59.253" v="3674" actId="1076"/>
          <ac:spMkLst>
            <pc:docMk/>
            <pc:sldMk cId="437139532" sldId="279"/>
            <ac:spMk id="2" creationId="{354790B6-71C6-4170-911A-650948A6DE95}"/>
          </ac:spMkLst>
        </pc:spChg>
        <pc:spChg chg="mod">
          <ac:chgData name="Crilly, Aidan J" userId="361a778c-0adc-4efb-a7e4-cc7f57e4af4c" providerId="ADAL" clId="{B087608C-CE09-4577-9C83-5877A743CFAD}" dt="2023-01-20T16:06:37.591" v="5106" actId="1076"/>
          <ac:spMkLst>
            <pc:docMk/>
            <pc:sldMk cId="437139532" sldId="279"/>
            <ac:spMk id="3" creationId="{6FE99EDD-ED33-4337-A981-5E0D343A5302}"/>
          </ac:spMkLst>
        </pc:spChg>
        <pc:picChg chg="add mod modCrop">
          <ac:chgData name="Crilly, Aidan J" userId="361a778c-0adc-4efb-a7e4-cc7f57e4af4c" providerId="ADAL" clId="{B087608C-CE09-4577-9C83-5877A743CFAD}" dt="2023-01-19T16:29:20.708" v="1600" actId="1076"/>
          <ac:picMkLst>
            <pc:docMk/>
            <pc:sldMk cId="437139532" sldId="279"/>
            <ac:picMk id="5" creationId="{8672B720-F223-4B8A-A5AC-8E5931B69E3B}"/>
          </ac:picMkLst>
        </pc:picChg>
        <pc:picChg chg="add mod">
          <ac:chgData name="Crilly, Aidan J" userId="361a778c-0adc-4efb-a7e4-cc7f57e4af4c" providerId="ADAL" clId="{B087608C-CE09-4577-9C83-5877A743CFAD}" dt="2023-01-19T16:29:23.740" v="1601" actId="1076"/>
          <ac:picMkLst>
            <pc:docMk/>
            <pc:sldMk cId="437139532" sldId="279"/>
            <ac:picMk id="7" creationId="{160C2D01-8D18-48A0-8A6A-B73AE34533CC}"/>
          </ac:picMkLst>
        </pc:picChg>
        <pc:picChg chg="add mod">
          <ac:chgData name="Crilly, Aidan J" userId="361a778c-0adc-4efb-a7e4-cc7f57e4af4c" providerId="ADAL" clId="{B087608C-CE09-4577-9C83-5877A743CFAD}" dt="2023-01-19T16:29:26.844" v="1602" actId="14100"/>
          <ac:picMkLst>
            <pc:docMk/>
            <pc:sldMk cId="437139532" sldId="279"/>
            <ac:picMk id="9" creationId="{27EF3EDA-D143-466B-9CD9-9D36CADEAFD5}"/>
          </ac:picMkLst>
        </pc:picChg>
        <pc:picChg chg="add mod">
          <ac:chgData name="Crilly, Aidan J" userId="361a778c-0adc-4efb-a7e4-cc7f57e4af4c" providerId="ADAL" clId="{B087608C-CE09-4577-9C83-5877A743CFAD}" dt="2023-01-20T12:16:57.325" v="3673" actId="14100"/>
          <ac:picMkLst>
            <pc:docMk/>
            <pc:sldMk cId="437139532" sldId="279"/>
            <ac:picMk id="3074" creationId="{46172611-3031-4FE5-AF5B-508B145111CD}"/>
          </ac:picMkLst>
        </pc:picChg>
      </pc:sldChg>
      <pc:sldChg chg="addSp modSp mod">
        <pc:chgData name="Crilly, Aidan J" userId="361a778c-0adc-4efb-a7e4-cc7f57e4af4c" providerId="ADAL" clId="{B087608C-CE09-4577-9C83-5877A743CFAD}" dt="2023-01-20T14:15:37.209" v="3891" actId="1076"/>
        <pc:sldMkLst>
          <pc:docMk/>
          <pc:sldMk cId="2771550203" sldId="281"/>
        </pc:sldMkLst>
        <pc:spChg chg="mod">
          <ac:chgData name="Crilly, Aidan J" userId="361a778c-0adc-4efb-a7e4-cc7f57e4af4c" providerId="ADAL" clId="{B087608C-CE09-4577-9C83-5877A743CFAD}" dt="2023-01-20T10:16:06.117" v="2374" actId="1076"/>
          <ac:spMkLst>
            <pc:docMk/>
            <pc:sldMk cId="2771550203" sldId="281"/>
            <ac:spMk id="3" creationId="{AF3C976A-C77E-4685-8B7D-BBA187396098}"/>
          </ac:spMkLst>
        </pc:spChg>
        <pc:picChg chg="add mod">
          <ac:chgData name="Crilly, Aidan J" userId="361a778c-0adc-4efb-a7e4-cc7f57e4af4c" providerId="ADAL" clId="{B087608C-CE09-4577-9C83-5877A743CFAD}" dt="2023-01-20T14:15:37.209" v="3891" actId="1076"/>
          <ac:picMkLst>
            <pc:docMk/>
            <pc:sldMk cId="2771550203" sldId="281"/>
            <ac:picMk id="4098" creationId="{CE79A25D-F19E-4E12-9AA1-0A148B05950B}"/>
          </ac:picMkLst>
        </pc:picChg>
        <pc:picChg chg="mod">
          <ac:chgData name="Crilly, Aidan J" userId="361a778c-0adc-4efb-a7e4-cc7f57e4af4c" providerId="ADAL" clId="{B087608C-CE09-4577-9C83-5877A743CFAD}" dt="2023-01-20T12:18:45.446" v="3686" actId="1076"/>
          <ac:picMkLst>
            <pc:docMk/>
            <pc:sldMk cId="2771550203" sldId="281"/>
            <ac:picMk id="8196" creationId="{FEE56C3A-A98B-E08F-E79C-0842F7C076E0}"/>
          </ac:picMkLst>
        </pc:picChg>
      </pc:sldChg>
      <pc:sldChg chg="addSp delSp modSp mod ord">
        <pc:chgData name="Crilly, Aidan J" userId="361a778c-0adc-4efb-a7e4-cc7f57e4af4c" providerId="ADAL" clId="{B087608C-CE09-4577-9C83-5877A743CFAD}" dt="2023-01-20T18:21:17.990" v="5573" actId="404"/>
        <pc:sldMkLst>
          <pc:docMk/>
          <pc:sldMk cId="2866805774" sldId="282"/>
        </pc:sldMkLst>
        <pc:spChg chg="mod">
          <ac:chgData name="Crilly, Aidan J" userId="361a778c-0adc-4efb-a7e4-cc7f57e4af4c" providerId="ADAL" clId="{B087608C-CE09-4577-9C83-5877A743CFAD}" dt="2023-01-20T18:21:17.990" v="5573" actId="404"/>
          <ac:spMkLst>
            <pc:docMk/>
            <pc:sldMk cId="2866805774" sldId="282"/>
            <ac:spMk id="3" creationId="{AF3C976A-C77E-4685-8B7D-BBA187396098}"/>
          </ac:spMkLst>
        </pc:spChg>
        <pc:spChg chg="add mod">
          <ac:chgData name="Crilly, Aidan J" userId="361a778c-0adc-4efb-a7e4-cc7f57e4af4c" providerId="ADAL" clId="{B087608C-CE09-4577-9C83-5877A743CFAD}" dt="2023-01-20T18:15:30.234" v="5412" actId="164"/>
          <ac:spMkLst>
            <pc:docMk/>
            <pc:sldMk cId="2866805774" sldId="282"/>
            <ac:spMk id="12" creationId="{1BDAE6DC-4154-4A13-900B-6B77E3767FF8}"/>
          </ac:spMkLst>
        </pc:spChg>
        <pc:spChg chg="add mod">
          <ac:chgData name="Crilly, Aidan J" userId="361a778c-0adc-4efb-a7e4-cc7f57e4af4c" providerId="ADAL" clId="{B087608C-CE09-4577-9C83-5877A743CFAD}" dt="2023-01-20T18:15:30.234" v="5412" actId="164"/>
          <ac:spMkLst>
            <pc:docMk/>
            <pc:sldMk cId="2866805774" sldId="282"/>
            <ac:spMk id="14" creationId="{16755DAE-0D6C-4C42-A5CD-41775401F089}"/>
          </ac:spMkLst>
        </pc:spChg>
        <pc:spChg chg="add mod">
          <ac:chgData name="Crilly, Aidan J" userId="361a778c-0adc-4efb-a7e4-cc7f57e4af4c" providerId="ADAL" clId="{B087608C-CE09-4577-9C83-5877A743CFAD}" dt="2023-01-20T18:15:30.234" v="5412" actId="164"/>
          <ac:spMkLst>
            <pc:docMk/>
            <pc:sldMk cId="2866805774" sldId="282"/>
            <ac:spMk id="16" creationId="{414AF0B0-CC20-45EB-96B6-FC604E689B0B}"/>
          </ac:spMkLst>
        </pc:spChg>
        <pc:spChg chg="add mod">
          <ac:chgData name="Crilly, Aidan J" userId="361a778c-0adc-4efb-a7e4-cc7f57e4af4c" providerId="ADAL" clId="{B087608C-CE09-4577-9C83-5877A743CFAD}" dt="2023-01-20T18:20:40.712" v="5539" actId="1076"/>
          <ac:spMkLst>
            <pc:docMk/>
            <pc:sldMk cId="2866805774" sldId="282"/>
            <ac:spMk id="21" creationId="{499D1823-3BEB-4198-8DF3-F16EE1416374}"/>
          </ac:spMkLst>
        </pc:spChg>
        <pc:grpChg chg="add mod">
          <ac:chgData name="Crilly, Aidan J" userId="361a778c-0adc-4efb-a7e4-cc7f57e4af4c" providerId="ADAL" clId="{B087608C-CE09-4577-9C83-5877A743CFAD}" dt="2023-01-20T18:15:32.047" v="5413" actId="1076"/>
          <ac:grpSpMkLst>
            <pc:docMk/>
            <pc:sldMk cId="2866805774" sldId="282"/>
            <ac:grpSpMk id="17" creationId="{E411BA77-32ED-4864-A385-74F9B89CEC1E}"/>
          </ac:grpSpMkLst>
        </pc:grpChg>
        <pc:picChg chg="add del mod">
          <ac:chgData name="Crilly, Aidan J" userId="361a778c-0adc-4efb-a7e4-cc7f57e4af4c" providerId="ADAL" clId="{B087608C-CE09-4577-9C83-5877A743CFAD}" dt="2023-01-17T11:58:37.810" v="334" actId="478"/>
          <ac:picMkLst>
            <pc:docMk/>
            <pc:sldMk cId="2866805774" sldId="282"/>
            <ac:picMk id="5" creationId="{529DE949-CB7C-4F5E-8DC4-FD3F30844369}"/>
          </ac:picMkLst>
        </pc:picChg>
        <pc:picChg chg="add del mod">
          <ac:chgData name="Crilly, Aidan J" userId="361a778c-0adc-4efb-a7e4-cc7f57e4af4c" providerId="ADAL" clId="{B087608C-CE09-4577-9C83-5877A743CFAD}" dt="2023-01-20T18:10:52.216" v="5389" actId="478"/>
          <ac:picMkLst>
            <pc:docMk/>
            <pc:sldMk cId="2866805774" sldId="282"/>
            <ac:picMk id="5" creationId="{D35B428F-A3B1-4E4D-BD42-00D12FCE4506}"/>
          </ac:picMkLst>
        </pc:picChg>
        <pc:picChg chg="add del mod">
          <ac:chgData name="Crilly, Aidan J" userId="361a778c-0adc-4efb-a7e4-cc7f57e4af4c" providerId="ADAL" clId="{B087608C-CE09-4577-9C83-5877A743CFAD}" dt="2023-01-20T17:00:55.092" v="5310" actId="478"/>
          <ac:picMkLst>
            <pc:docMk/>
            <pc:sldMk cId="2866805774" sldId="282"/>
            <ac:picMk id="7" creationId="{515BAC15-4CB9-4F44-BB0F-41CB5050D9A4}"/>
          </ac:picMkLst>
        </pc:picChg>
        <pc:picChg chg="add del mod">
          <ac:chgData name="Crilly, Aidan J" userId="361a778c-0adc-4efb-a7e4-cc7f57e4af4c" providerId="ADAL" clId="{B087608C-CE09-4577-9C83-5877A743CFAD}" dt="2023-01-20T17:10:14.986" v="5321" actId="21"/>
          <ac:picMkLst>
            <pc:docMk/>
            <pc:sldMk cId="2866805774" sldId="282"/>
            <ac:picMk id="8" creationId="{A7D869DB-20A5-439D-B7BC-7873E0FFE395}"/>
          </ac:picMkLst>
        </pc:picChg>
        <pc:picChg chg="add mod">
          <ac:chgData name="Crilly, Aidan J" userId="361a778c-0adc-4efb-a7e4-cc7f57e4af4c" providerId="ADAL" clId="{B087608C-CE09-4577-9C83-5877A743CFAD}" dt="2023-01-20T18:15:30.234" v="5412" actId="164"/>
          <ac:picMkLst>
            <pc:docMk/>
            <pc:sldMk cId="2866805774" sldId="282"/>
            <ac:picMk id="10" creationId="{5B8C9004-DF36-492C-B666-97CBF2C5AF6F}"/>
          </ac:picMkLst>
        </pc:picChg>
        <pc:picChg chg="add mod">
          <ac:chgData name="Crilly, Aidan J" userId="361a778c-0adc-4efb-a7e4-cc7f57e4af4c" providerId="ADAL" clId="{B087608C-CE09-4577-9C83-5877A743CFAD}" dt="2023-01-20T18:20:42.431" v="5540" actId="1076"/>
          <ac:picMkLst>
            <pc:docMk/>
            <pc:sldMk cId="2866805774" sldId="282"/>
            <ac:picMk id="19" creationId="{D3F8C79A-AEEB-4557-8AEF-41324D7B2571}"/>
          </ac:picMkLst>
        </pc:picChg>
      </pc:sldChg>
      <pc:sldChg chg="addSp delSp modSp mod">
        <pc:chgData name="Crilly, Aidan J" userId="361a778c-0adc-4efb-a7e4-cc7f57e4af4c" providerId="ADAL" clId="{B087608C-CE09-4577-9C83-5877A743CFAD}" dt="2023-01-20T10:16:32.446" v="2378" actId="1076"/>
        <pc:sldMkLst>
          <pc:docMk/>
          <pc:sldMk cId="2573598066" sldId="283"/>
        </pc:sldMkLst>
        <pc:spChg chg="del">
          <ac:chgData name="Crilly, Aidan J" userId="361a778c-0adc-4efb-a7e4-cc7f57e4af4c" providerId="ADAL" clId="{B087608C-CE09-4577-9C83-5877A743CFAD}" dt="2023-01-17T10:40:09.027" v="97" actId="478"/>
          <ac:spMkLst>
            <pc:docMk/>
            <pc:sldMk cId="2573598066" sldId="283"/>
            <ac:spMk id="3" creationId="{AF3C976A-C77E-4685-8B7D-BBA187396098}"/>
          </ac:spMkLst>
        </pc:spChg>
        <pc:spChg chg="add del mod">
          <ac:chgData name="Crilly, Aidan J" userId="361a778c-0adc-4efb-a7e4-cc7f57e4af4c" providerId="ADAL" clId="{B087608C-CE09-4577-9C83-5877A743CFAD}" dt="2023-01-17T10:40:25.619" v="124" actId="478"/>
          <ac:spMkLst>
            <pc:docMk/>
            <pc:sldMk cId="2573598066" sldId="283"/>
            <ac:spMk id="4" creationId="{AB6CDD20-457B-4AA4-9617-CEE63001BF78}"/>
          </ac:spMkLst>
        </pc:spChg>
        <pc:spChg chg="add mod">
          <ac:chgData name="Crilly, Aidan J" userId="361a778c-0adc-4efb-a7e4-cc7f57e4af4c" providerId="ADAL" clId="{B087608C-CE09-4577-9C83-5877A743CFAD}" dt="2023-01-20T10:16:32.446" v="2378" actId="1076"/>
          <ac:spMkLst>
            <pc:docMk/>
            <pc:sldMk cId="2573598066" sldId="283"/>
            <ac:spMk id="7" creationId="{D0DCD347-A0A6-4253-8947-583B6A38BC38}"/>
          </ac:spMkLst>
        </pc:spChg>
        <pc:spChg chg="add mod">
          <ac:chgData name="Crilly, Aidan J" userId="361a778c-0adc-4efb-a7e4-cc7f57e4af4c" providerId="ADAL" clId="{B087608C-CE09-4577-9C83-5877A743CFAD}" dt="2023-01-20T10:16:21.081" v="2376" actId="113"/>
          <ac:spMkLst>
            <pc:docMk/>
            <pc:sldMk cId="2573598066" sldId="283"/>
            <ac:spMk id="10" creationId="{AC9D9E22-41D7-4A00-BDFE-FB9BD8C53963}"/>
          </ac:spMkLst>
        </pc:spChg>
        <pc:spChg chg="add mod">
          <ac:chgData name="Crilly, Aidan J" userId="361a778c-0adc-4efb-a7e4-cc7f57e4af4c" providerId="ADAL" clId="{B087608C-CE09-4577-9C83-5877A743CFAD}" dt="2023-01-20T10:16:22.265" v="2377" actId="113"/>
          <ac:spMkLst>
            <pc:docMk/>
            <pc:sldMk cId="2573598066" sldId="283"/>
            <ac:spMk id="13" creationId="{CBA8E02F-29D1-4ECE-ABE0-D98A7B95B44C}"/>
          </ac:spMkLst>
        </pc:spChg>
        <pc:picChg chg="add mod">
          <ac:chgData name="Crilly, Aidan J" userId="361a778c-0adc-4efb-a7e4-cc7f57e4af4c" providerId="ADAL" clId="{B087608C-CE09-4577-9C83-5877A743CFAD}" dt="2023-01-20T10:16:32.446" v="2378" actId="1076"/>
          <ac:picMkLst>
            <pc:docMk/>
            <pc:sldMk cId="2573598066" sldId="283"/>
            <ac:picMk id="6" creationId="{18D1659E-3F29-4027-87F2-D57CFA98A010}"/>
          </ac:picMkLst>
        </pc:picChg>
        <pc:picChg chg="add mod">
          <ac:chgData name="Crilly, Aidan J" userId="361a778c-0adc-4efb-a7e4-cc7f57e4af4c" providerId="ADAL" clId="{B087608C-CE09-4577-9C83-5877A743CFAD}" dt="2023-01-17T11:01:18.685" v="219" actId="1076"/>
          <ac:picMkLst>
            <pc:docMk/>
            <pc:sldMk cId="2573598066" sldId="283"/>
            <ac:picMk id="9" creationId="{D2DC7B13-B38B-4436-AE72-29320E6E0A63}"/>
          </ac:picMkLst>
        </pc:picChg>
        <pc:picChg chg="add del mod">
          <ac:chgData name="Crilly, Aidan J" userId="361a778c-0adc-4efb-a7e4-cc7f57e4af4c" providerId="ADAL" clId="{B087608C-CE09-4577-9C83-5877A743CFAD}" dt="2023-01-17T10:40:25.963" v="125" actId="478"/>
          <ac:picMkLst>
            <pc:docMk/>
            <pc:sldMk cId="2573598066" sldId="283"/>
            <ac:picMk id="1026" creationId="{8BDF6A76-6FD6-434F-AD3E-6391FAA4971B}"/>
          </ac:picMkLst>
        </pc:picChg>
        <pc:picChg chg="add mod">
          <ac:chgData name="Crilly, Aidan J" userId="361a778c-0adc-4efb-a7e4-cc7f57e4af4c" providerId="ADAL" clId="{B087608C-CE09-4577-9C83-5877A743CFAD}" dt="2023-01-17T11:01:13.709" v="217" actId="1076"/>
          <ac:picMkLst>
            <pc:docMk/>
            <pc:sldMk cId="2573598066" sldId="283"/>
            <ac:picMk id="1028" creationId="{B14F8855-77C4-44C7-8492-B9FDB96EB72E}"/>
          </ac:picMkLst>
        </pc:picChg>
      </pc:sldChg>
      <pc:sldChg chg="del">
        <pc:chgData name="Crilly, Aidan J" userId="361a778c-0adc-4efb-a7e4-cc7f57e4af4c" providerId="ADAL" clId="{B087608C-CE09-4577-9C83-5877A743CFAD}" dt="2023-01-19T15:06:05.807" v="632" actId="47"/>
        <pc:sldMkLst>
          <pc:docMk/>
          <pc:sldMk cId="439922732" sldId="284"/>
        </pc:sldMkLst>
      </pc:sldChg>
      <pc:sldChg chg="modSp mod">
        <pc:chgData name="Crilly, Aidan J" userId="361a778c-0adc-4efb-a7e4-cc7f57e4af4c" providerId="ADAL" clId="{B087608C-CE09-4577-9C83-5877A743CFAD}" dt="2023-01-20T16:06:10.520" v="5105" actId="20577"/>
        <pc:sldMkLst>
          <pc:docMk/>
          <pc:sldMk cId="5751977" sldId="285"/>
        </pc:sldMkLst>
        <pc:spChg chg="mod">
          <ac:chgData name="Crilly, Aidan J" userId="361a778c-0adc-4efb-a7e4-cc7f57e4af4c" providerId="ADAL" clId="{B087608C-CE09-4577-9C83-5877A743CFAD}" dt="2023-01-20T16:06:10.520" v="5105" actId="20577"/>
          <ac:spMkLst>
            <pc:docMk/>
            <pc:sldMk cId="5751977" sldId="285"/>
            <ac:spMk id="3" creationId="{1C6A8791-663D-E60F-F801-BFA5E7D92BCF}"/>
          </ac:spMkLst>
        </pc:spChg>
      </pc:sldChg>
      <pc:sldChg chg="delSp modSp add del mod">
        <pc:chgData name="Crilly, Aidan J" userId="361a778c-0adc-4efb-a7e4-cc7f57e4af4c" providerId="ADAL" clId="{B087608C-CE09-4577-9C83-5877A743CFAD}" dt="2023-01-17T14:54:49.711" v="586" actId="47"/>
        <pc:sldMkLst>
          <pc:docMk/>
          <pc:sldMk cId="690629307" sldId="286"/>
        </pc:sldMkLst>
        <pc:spChg chg="mod">
          <ac:chgData name="Crilly, Aidan J" userId="361a778c-0adc-4efb-a7e4-cc7f57e4af4c" providerId="ADAL" clId="{B087608C-CE09-4577-9C83-5877A743CFAD}" dt="2023-01-17T13:23:10.093" v="582" actId="20577"/>
          <ac:spMkLst>
            <pc:docMk/>
            <pc:sldMk cId="690629307" sldId="286"/>
            <ac:spMk id="3" creationId="{AF3C976A-C77E-4685-8B7D-BBA187396098}"/>
          </ac:spMkLst>
        </pc:spChg>
        <pc:picChg chg="del">
          <ac:chgData name="Crilly, Aidan J" userId="361a778c-0adc-4efb-a7e4-cc7f57e4af4c" providerId="ADAL" clId="{B087608C-CE09-4577-9C83-5877A743CFAD}" dt="2023-01-17T13:04:21.947" v="575" actId="478"/>
          <ac:picMkLst>
            <pc:docMk/>
            <pc:sldMk cId="690629307" sldId="286"/>
            <ac:picMk id="5" creationId="{529DE949-CB7C-4F5E-8DC4-FD3F30844369}"/>
          </ac:picMkLst>
        </pc:picChg>
      </pc:sldChg>
      <pc:sldChg chg="addSp delSp modSp add mod">
        <pc:chgData name="Crilly, Aidan J" userId="361a778c-0adc-4efb-a7e4-cc7f57e4af4c" providerId="ADAL" clId="{B087608C-CE09-4577-9C83-5877A743CFAD}" dt="2023-01-20T17:52:13.756" v="5388" actId="113"/>
        <pc:sldMkLst>
          <pc:docMk/>
          <pc:sldMk cId="3978237017" sldId="287"/>
        </pc:sldMkLst>
        <pc:spChg chg="mod">
          <ac:chgData name="Crilly, Aidan J" userId="361a778c-0adc-4efb-a7e4-cc7f57e4af4c" providerId="ADAL" clId="{B087608C-CE09-4577-9C83-5877A743CFAD}" dt="2023-01-20T17:52:13.756" v="5388" actId="113"/>
          <ac:spMkLst>
            <pc:docMk/>
            <pc:sldMk cId="3978237017" sldId="287"/>
            <ac:spMk id="3" creationId="{AF3C976A-C77E-4685-8B7D-BBA187396098}"/>
          </ac:spMkLst>
        </pc:spChg>
        <pc:spChg chg="add mod">
          <ac:chgData name="Crilly, Aidan J" userId="361a778c-0adc-4efb-a7e4-cc7f57e4af4c" providerId="ADAL" clId="{B087608C-CE09-4577-9C83-5877A743CFAD}" dt="2023-01-20T17:13:40.364" v="5357" actId="122"/>
          <ac:spMkLst>
            <pc:docMk/>
            <pc:sldMk cId="3978237017" sldId="287"/>
            <ac:spMk id="5" creationId="{BE71CDF1-520B-416E-9B5A-564136A32703}"/>
          </ac:spMkLst>
        </pc:spChg>
        <pc:picChg chg="add mod">
          <ac:chgData name="Crilly, Aidan J" userId="361a778c-0adc-4efb-a7e4-cc7f57e4af4c" providerId="ADAL" clId="{B087608C-CE09-4577-9C83-5877A743CFAD}" dt="2023-01-20T17:10:20.319" v="5324" actId="1076"/>
          <ac:picMkLst>
            <pc:docMk/>
            <pc:sldMk cId="3978237017" sldId="287"/>
            <ac:picMk id="4" creationId="{926600AB-37E3-4FC0-8EC2-46B5AF736DFD}"/>
          </ac:picMkLst>
        </pc:picChg>
        <pc:picChg chg="del">
          <ac:chgData name="Crilly, Aidan J" userId="361a778c-0adc-4efb-a7e4-cc7f57e4af4c" providerId="ADAL" clId="{B087608C-CE09-4577-9C83-5877A743CFAD}" dt="2023-01-17T14:54:56.443" v="587" actId="478"/>
          <ac:picMkLst>
            <pc:docMk/>
            <pc:sldMk cId="3978237017" sldId="287"/>
            <ac:picMk id="7" creationId="{515BAC15-4CB9-4F44-BB0F-41CB5050D9A4}"/>
          </ac:picMkLst>
        </pc:picChg>
        <pc:picChg chg="add mod">
          <ac:chgData name="Crilly, Aidan J" userId="361a778c-0adc-4efb-a7e4-cc7f57e4af4c" providerId="ADAL" clId="{B087608C-CE09-4577-9C83-5877A743CFAD}" dt="2023-01-20T17:49:23.344" v="5362" actId="1076"/>
          <ac:picMkLst>
            <pc:docMk/>
            <pc:sldMk cId="3978237017" sldId="287"/>
            <ac:picMk id="7" creationId="{C1CB5728-5504-4354-95F6-A10A0884FFD1}"/>
          </ac:picMkLst>
        </pc:picChg>
      </pc:sldChg>
      <pc:sldChg chg="addSp delSp modSp new mod">
        <pc:chgData name="Crilly, Aidan J" userId="361a778c-0adc-4efb-a7e4-cc7f57e4af4c" providerId="ADAL" clId="{B087608C-CE09-4577-9C83-5877A743CFAD}" dt="2023-01-20T10:14:00.638" v="2361" actId="164"/>
        <pc:sldMkLst>
          <pc:docMk/>
          <pc:sldMk cId="969224426" sldId="288"/>
        </pc:sldMkLst>
        <pc:spChg chg="mod">
          <ac:chgData name="Crilly, Aidan J" userId="361a778c-0adc-4efb-a7e4-cc7f57e4af4c" providerId="ADAL" clId="{B087608C-CE09-4577-9C83-5877A743CFAD}" dt="2023-01-20T10:03:41.118" v="2072" actId="20577"/>
          <ac:spMkLst>
            <pc:docMk/>
            <pc:sldMk cId="969224426" sldId="288"/>
            <ac:spMk id="2" creationId="{42D58494-790E-4579-8F0B-AED30F38197A}"/>
          </ac:spMkLst>
        </pc:spChg>
        <pc:spChg chg="mod">
          <ac:chgData name="Crilly, Aidan J" userId="361a778c-0adc-4efb-a7e4-cc7f57e4af4c" providerId="ADAL" clId="{B087608C-CE09-4577-9C83-5877A743CFAD}" dt="2023-01-20T10:08:45.167" v="2303" actId="20577"/>
          <ac:spMkLst>
            <pc:docMk/>
            <pc:sldMk cId="969224426" sldId="288"/>
            <ac:spMk id="3" creationId="{0987D59B-2F64-477E-9B70-E13F8761ECD9}"/>
          </ac:spMkLst>
        </pc:spChg>
        <pc:spChg chg="add mod">
          <ac:chgData name="Crilly, Aidan J" userId="361a778c-0adc-4efb-a7e4-cc7f57e4af4c" providerId="ADAL" clId="{B087608C-CE09-4577-9C83-5877A743CFAD}" dt="2023-01-20T10:14:00.638" v="2361" actId="164"/>
          <ac:spMkLst>
            <pc:docMk/>
            <pc:sldMk cId="969224426" sldId="288"/>
            <ac:spMk id="4" creationId="{4D6D5CE0-1901-4BB2-BB19-D959E2E43F12}"/>
          </ac:spMkLst>
        </pc:spChg>
        <pc:spChg chg="add del mod">
          <ac:chgData name="Crilly, Aidan J" userId="361a778c-0adc-4efb-a7e4-cc7f57e4af4c" providerId="ADAL" clId="{B087608C-CE09-4577-9C83-5877A743CFAD}" dt="2023-01-20T10:12:45.414" v="2329" actId="478"/>
          <ac:spMkLst>
            <pc:docMk/>
            <pc:sldMk cId="969224426" sldId="288"/>
            <ac:spMk id="5" creationId="{64DE7169-F758-4578-AD79-BD30C4027A5B}"/>
          </ac:spMkLst>
        </pc:spChg>
        <pc:spChg chg="add mod">
          <ac:chgData name="Crilly, Aidan J" userId="361a778c-0adc-4efb-a7e4-cc7f57e4af4c" providerId="ADAL" clId="{B087608C-CE09-4577-9C83-5877A743CFAD}" dt="2023-01-20T10:14:00.638" v="2361" actId="164"/>
          <ac:spMkLst>
            <pc:docMk/>
            <pc:sldMk cId="969224426" sldId="288"/>
            <ac:spMk id="6" creationId="{BD8C9352-E45A-4133-BAC0-DF1D0ABDD15F}"/>
          </ac:spMkLst>
        </pc:spChg>
        <pc:spChg chg="add mod">
          <ac:chgData name="Crilly, Aidan J" userId="361a778c-0adc-4efb-a7e4-cc7f57e4af4c" providerId="ADAL" clId="{B087608C-CE09-4577-9C83-5877A743CFAD}" dt="2023-01-20T10:14:00.638" v="2361" actId="164"/>
          <ac:spMkLst>
            <pc:docMk/>
            <pc:sldMk cId="969224426" sldId="288"/>
            <ac:spMk id="7" creationId="{DCBB28D6-64BB-496F-B7DB-0FAAD03840E0}"/>
          </ac:spMkLst>
        </pc:spChg>
        <pc:spChg chg="add mod">
          <ac:chgData name="Crilly, Aidan J" userId="361a778c-0adc-4efb-a7e4-cc7f57e4af4c" providerId="ADAL" clId="{B087608C-CE09-4577-9C83-5877A743CFAD}" dt="2023-01-20T10:14:00.638" v="2361" actId="164"/>
          <ac:spMkLst>
            <pc:docMk/>
            <pc:sldMk cId="969224426" sldId="288"/>
            <ac:spMk id="9" creationId="{CE18D649-19E3-4EEC-AE95-0AA9CD16E008}"/>
          </ac:spMkLst>
        </pc:spChg>
        <pc:spChg chg="add mod">
          <ac:chgData name="Crilly, Aidan J" userId="361a778c-0adc-4efb-a7e4-cc7f57e4af4c" providerId="ADAL" clId="{B087608C-CE09-4577-9C83-5877A743CFAD}" dt="2023-01-20T10:14:00.638" v="2361" actId="164"/>
          <ac:spMkLst>
            <pc:docMk/>
            <pc:sldMk cId="969224426" sldId="288"/>
            <ac:spMk id="10" creationId="{597D6DB3-A535-4311-AB6E-D0B15A5C4905}"/>
          </ac:spMkLst>
        </pc:spChg>
        <pc:spChg chg="add mod">
          <ac:chgData name="Crilly, Aidan J" userId="361a778c-0adc-4efb-a7e4-cc7f57e4af4c" providerId="ADAL" clId="{B087608C-CE09-4577-9C83-5877A743CFAD}" dt="2023-01-20T10:14:00.638" v="2361" actId="164"/>
          <ac:spMkLst>
            <pc:docMk/>
            <pc:sldMk cId="969224426" sldId="288"/>
            <ac:spMk id="11" creationId="{7833C41D-977D-4439-B62A-F5E06D6BCFFC}"/>
          </ac:spMkLst>
        </pc:spChg>
        <pc:grpChg chg="add mod">
          <ac:chgData name="Crilly, Aidan J" userId="361a778c-0adc-4efb-a7e4-cc7f57e4af4c" providerId="ADAL" clId="{B087608C-CE09-4577-9C83-5877A743CFAD}" dt="2023-01-20T10:14:00.638" v="2361" actId="164"/>
          <ac:grpSpMkLst>
            <pc:docMk/>
            <pc:sldMk cId="969224426" sldId="288"/>
            <ac:grpSpMk id="8" creationId="{CA95FE4B-2CD2-4BAB-95C2-A498C778FA79}"/>
          </ac:grpSpMkLst>
        </pc:grpChg>
        <pc:picChg chg="add mod">
          <ac:chgData name="Crilly, Aidan J" userId="361a778c-0adc-4efb-a7e4-cc7f57e4af4c" providerId="ADAL" clId="{B087608C-CE09-4577-9C83-5877A743CFAD}" dt="2023-01-20T10:14:00.638" v="2361" actId="164"/>
          <ac:picMkLst>
            <pc:docMk/>
            <pc:sldMk cId="969224426" sldId="288"/>
            <ac:picMk id="1026" creationId="{2CF4E78C-92ED-4641-9DBF-1E4491E0189F}"/>
          </ac:picMkLst>
        </pc:picChg>
      </pc:sldChg>
      <pc:sldChg chg="addSp delSp modSp new mod">
        <pc:chgData name="Crilly, Aidan J" userId="361a778c-0adc-4efb-a7e4-cc7f57e4af4c" providerId="ADAL" clId="{B087608C-CE09-4577-9C83-5877A743CFAD}" dt="2023-01-20T15:40:07.485" v="4997" actId="692"/>
        <pc:sldMkLst>
          <pc:docMk/>
          <pc:sldMk cId="239023526" sldId="289"/>
        </pc:sldMkLst>
        <pc:spChg chg="mod">
          <ac:chgData name="Crilly, Aidan J" userId="361a778c-0adc-4efb-a7e4-cc7f57e4af4c" providerId="ADAL" clId="{B087608C-CE09-4577-9C83-5877A743CFAD}" dt="2023-01-20T14:41:48.967" v="4436" actId="20577"/>
          <ac:spMkLst>
            <pc:docMk/>
            <pc:sldMk cId="239023526" sldId="289"/>
            <ac:spMk id="2" creationId="{B910177E-1DB4-4D90-9861-087B8AE25C33}"/>
          </ac:spMkLst>
        </pc:spChg>
        <pc:spChg chg="mod">
          <ac:chgData name="Crilly, Aidan J" userId="361a778c-0adc-4efb-a7e4-cc7f57e4af4c" providerId="ADAL" clId="{B087608C-CE09-4577-9C83-5877A743CFAD}" dt="2023-01-20T15:34:33.695" v="4949" actId="20577"/>
          <ac:spMkLst>
            <pc:docMk/>
            <pc:sldMk cId="239023526" sldId="289"/>
            <ac:spMk id="3" creationId="{DDC5CCF9-B4C9-4D0E-B384-39D558FFC99F}"/>
          </ac:spMkLst>
        </pc:spChg>
        <pc:spChg chg="add del mod">
          <ac:chgData name="Crilly, Aidan J" userId="361a778c-0adc-4efb-a7e4-cc7f57e4af4c" providerId="ADAL" clId="{B087608C-CE09-4577-9C83-5877A743CFAD}" dt="2023-01-20T15:34:48.519" v="4951" actId="478"/>
          <ac:spMkLst>
            <pc:docMk/>
            <pc:sldMk cId="239023526" sldId="289"/>
            <ac:spMk id="10" creationId="{8B822578-E71F-40DB-9B3F-4E189DA8A5AC}"/>
          </ac:spMkLst>
        </pc:spChg>
        <pc:spChg chg="add mod">
          <ac:chgData name="Crilly, Aidan J" userId="361a778c-0adc-4efb-a7e4-cc7f57e4af4c" providerId="ADAL" clId="{B087608C-CE09-4577-9C83-5877A743CFAD}" dt="2023-01-20T15:39:56.232" v="4983" actId="1076"/>
          <ac:spMkLst>
            <pc:docMk/>
            <pc:sldMk cId="239023526" sldId="289"/>
            <ac:spMk id="11" creationId="{BC2C58E1-E7C4-451F-93F1-41864A9B8691}"/>
          </ac:spMkLst>
        </pc:spChg>
        <pc:picChg chg="add del mod">
          <ac:chgData name="Crilly, Aidan J" userId="361a778c-0adc-4efb-a7e4-cc7f57e4af4c" providerId="ADAL" clId="{B087608C-CE09-4577-9C83-5877A743CFAD}" dt="2023-01-20T15:26:34.718" v="4880" actId="478"/>
          <ac:picMkLst>
            <pc:docMk/>
            <pc:sldMk cId="239023526" sldId="289"/>
            <ac:picMk id="5" creationId="{FED32EE7-209C-4D5F-8CFC-353AD38F9A21}"/>
          </ac:picMkLst>
        </pc:picChg>
        <pc:picChg chg="add del mod">
          <ac:chgData name="Crilly, Aidan J" userId="361a778c-0adc-4efb-a7e4-cc7f57e4af4c" providerId="ADAL" clId="{B087608C-CE09-4577-9C83-5877A743CFAD}" dt="2023-01-20T15:32:49.560" v="4890" actId="478"/>
          <ac:picMkLst>
            <pc:docMk/>
            <pc:sldMk cId="239023526" sldId="289"/>
            <ac:picMk id="7" creationId="{A1394B5C-9ABE-478C-8C08-7F4CB8655242}"/>
          </ac:picMkLst>
        </pc:picChg>
        <pc:picChg chg="add mod">
          <ac:chgData name="Crilly, Aidan J" userId="361a778c-0adc-4efb-a7e4-cc7f57e4af4c" providerId="ADAL" clId="{B087608C-CE09-4577-9C83-5877A743CFAD}" dt="2023-01-20T15:32:53.950" v="4893" actId="1076"/>
          <ac:picMkLst>
            <pc:docMk/>
            <pc:sldMk cId="239023526" sldId="289"/>
            <ac:picMk id="9" creationId="{3F870D9F-9955-4D02-A037-62FF87DB36A4}"/>
          </ac:picMkLst>
        </pc:picChg>
        <pc:cxnChg chg="add mod">
          <ac:chgData name="Crilly, Aidan J" userId="361a778c-0adc-4efb-a7e4-cc7f57e4af4c" providerId="ADAL" clId="{B087608C-CE09-4577-9C83-5877A743CFAD}" dt="2023-01-20T15:40:07.485" v="4997" actId="692"/>
          <ac:cxnSpMkLst>
            <pc:docMk/>
            <pc:sldMk cId="239023526" sldId="289"/>
            <ac:cxnSpMk id="13" creationId="{5B736D49-417E-464F-9E7D-E4844B92DC54}"/>
          </ac:cxnSpMkLst>
        </pc:cxnChg>
      </pc:sldChg>
    </pc:docChg>
  </pc:docChgLst>
  <pc:docChgLst>
    <pc:chgData name="Crilly, Aidan J" userId="361a778c-0adc-4efb-a7e4-cc7f57e4af4c" providerId="ADAL" clId="{F06B14CC-00A1-45B0-8AE2-5A5E2D3180F3}"/>
    <pc:docChg chg="undo custSel addSld modSld sldOrd">
      <pc:chgData name="Crilly, Aidan J" userId="361a778c-0adc-4efb-a7e4-cc7f57e4af4c" providerId="ADAL" clId="{F06B14CC-00A1-45B0-8AE2-5A5E2D3180F3}" dt="2022-10-04T15:47:34.252" v="1616" actId="20577"/>
      <pc:docMkLst>
        <pc:docMk/>
      </pc:docMkLst>
      <pc:sldChg chg="modSp mod">
        <pc:chgData name="Crilly, Aidan J" userId="361a778c-0adc-4efb-a7e4-cc7f57e4af4c" providerId="ADAL" clId="{F06B14CC-00A1-45B0-8AE2-5A5E2D3180F3}" dt="2022-10-04T15:39:03.086" v="1594" actId="113"/>
        <pc:sldMkLst>
          <pc:docMk/>
          <pc:sldMk cId="688894680" sldId="256"/>
        </pc:sldMkLst>
        <pc:spChg chg="mod">
          <ac:chgData name="Crilly, Aidan J" userId="361a778c-0adc-4efb-a7e4-cc7f57e4af4c" providerId="ADAL" clId="{F06B14CC-00A1-45B0-8AE2-5A5E2D3180F3}" dt="2022-10-04T15:39:03.086" v="1594" actId="113"/>
          <ac:spMkLst>
            <pc:docMk/>
            <pc:sldMk cId="688894680" sldId="256"/>
            <ac:spMk id="3" creationId="{A17A8849-513A-4E1D-8064-AAA6F76D841F}"/>
          </ac:spMkLst>
        </pc:spChg>
      </pc:sldChg>
      <pc:sldChg chg="modSp mod">
        <pc:chgData name="Crilly, Aidan J" userId="361a778c-0adc-4efb-a7e4-cc7f57e4af4c" providerId="ADAL" clId="{F06B14CC-00A1-45B0-8AE2-5A5E2D3180F3}" dt="2022-10-04T13:21:11.344" v="337" actId="20577"/>
        <pc:sldMkLst>
          <pc:docMk/>
          <pc:sldMk cId="2434035598" sldId="261"/>
        </pc:sldMkLst>
        <pc:spChg chg="mod">
          <ac:chgData name="Crilly, Aidan J" userId="361a778c-0adc-4efb-a7e4-cc7f57e4af4c" providerId="ADAL" clId="{F06B14CC-00A1-45B0-8AE2-5A5E2D3180F3}" dt="2022-10-04T13:21:11.344" v="337" actId="20577"/>
          <ac:spMkLst>
            <pc:docMk/>
            <pc:sldMk cId="2434035598" sldId="261"/>
            <ac:spMk id="3" creationId="{B1CC61F5-9411-4E6C-B48C-728012DE2733}"/>
          </ac:spMkLst>
        </pc:spChg>
      </pc:sldChg>
      <pc:sldChg chg="modSp new mod">
        <pc:chgData name="Crilly, Aidan J" userId="361a778c-0adc-4efb-a7e4-cc7f57e4af4c" providerId="ADAL" clId="{F06B14CC-00A1-45B0-8AE2-5A5E2D3180F3}" dt="2022-10-04T15:19:02.403" v="1325" actId="20577"/>
        <pc:sldMkLst>
          <pc:docMk/>
          <pc:sldMk cId="2354383504" sldId="262"/>
        </pc:sldMkLst>
        <pc:spChg chg="mod">
          <ac:chgData name="Crilly, Aidan J" userId="361a778c-0adc-4efb-a7e4-cc7f57e4af4c" providerId="ADAL" clId="{F06B14CC-00A1-45B0-8AE2-5A5E2D3180F3}" dt="2022-10-04T15:19:02.403" v="1325" actId="20577"/>
          <ac:spMkLst>
            <pc:docMk/>
            <pc:sldMk cId="2354383504" sldId="262"/>
            <ac:spMk id="2" creationId="{7E2FDC91-064B-49F7-8B2F-8A791E969985}"/>
          </ac:spMkLst>
        </pc:spChg>
      </pc:sldChg>
      <pc:sldChg chg="modSp new mod">
        <pc:chgData name="Crilly, Aidan J" userId="361a778c-0adc-4efb-a7e4-cc7f57e4af4c" providerId="ADAL" clId="{F06B14CC-00A1-45B0-8AE2-5A5E2D3180F3}" dt="2022-10-04T13:18:35.611" v="220" actId="20577"/>
        <pc:sldMkLst>
          <pc:docMk/>
          <pc:sldMk cId="3783025328" sldId="263"/>
        </pc:sldMkLst>
        <pc:spChg chg="mod">
          <ac:chgData name="Crilly, Aidan J" userId="361a778c-0adc-4efb-a7e4-cc7f57e4af4c" providerId="ADAL" clId="{F06B14CC-00A1-45B0-8AE2-5A5E2D3180F3}" dt="2022-10-04T13:18:35.611" v="220" actId="20577"/>
          <ac:spMkLst>
            <pc:docMk/>
            <pc:sldMk cId="3783025328" sldId="263"/>
            <ac:spMk id="2" creationId="{407C2FAB-B038-404B-935E-1718CAC945D8}"/>
          </ac:spMkLst>
        </pc:spChg>
      </pc:sldChg>
      <pc:sldChg chg="modSp new mod">
        <pc:chgData name="Crilly, Aidan J" userId="361a778c-0adc-4efb-a7e4-cc7f57e4af4c" providerId="ADAL" clId="{F06B14CC-00A1-45B0-8AE2-5A5E2D3180F3}" dt="2022-10-04T15:47:34.252" v="1616" actId="20577"/>
        <pc:sldMkLst>
          <pc:docMk/>
          <pc:sldMk cId="1574614305" sldId="264"/>
        </pc:sldMkLst>
        <pc:spChg chg="mod">
          <ac:chgData name="Crilly, Aidan J" userId="361a778c-0adc-4efb-a7e4-cc7f57e4af4c" providerId="ADAL" clId="{F06B14CC-00A1-45B0-8AE2-5A5E2D3180F3}" dt="2022-10-04T15:47:34.252" v="1616" actId="20577"/>
          <ac:spMkLst>
            <pc:docMk/>
            <pc:sldMk cId="1574614305" sldId="264"/>
            <ac:spMk id="2" creationId="{921B8BDC-28BF-46DF-A005-9782BA0051C1}"/>
          </ac:spMkLst>
        </pc:spChg>
      </pc:sldChg>
      <pc:sldChg chg="modSp new mod">
        <pc:chgData name="Crilly, Aidan J" userId="361a778c-0adc-4efb-a7e4-cc7f57e4af4c" providerId="ADAL" clId="{F06B14CC-00A1-45B0-8AE2-5A5E2D3180F3}" dt="2022-10-04T13:20:26.171" v="294" actId="20577"/>
        <pc:sldMkLst>
          <pc:docMk/>
          <pc:sldMk cId="2717238753" sldId="265"/>
        </pc:sldMkLst>
        <pc:spChg chg="mod">
          <ac:chgData name="Crilly, Aidan J" userId="361a778c-0adc-4efb-a7e4-cc7f57e4af4c" providerId="ADAL" clId="{F06B14CC-00A1-45B0-8AE2-5A5E2D3180F3}" dt="2022-10-04T13:20:26.171" v="294" actId="20577"/>
          <ac:spMkLst>
            <pc:docMk/>
            <pc:sldMk cId="2717238753" sldId="265"/>
            <ac:spMk id="2" creationId="{6E121AAA-8A69-4EEC-A644-7C203742B41B}"/>
          </ac:spMkLst>
        </pc:spChg>
      </pc:sldChg>
      <pc:sldChg chg="addSp delSp modSp new mod">
        <pc:chgData name="Crilly, Aidan J" userId="361a778c-0adc-4efb-a7e4-cc7f57e4af4c" providerId="ADAL" clId="{F06B14CC-00A1-45B0-8AE2-5A5E2D3180F3}" dt="2022-10-04T13:28:53.124" v="610" actId="478"/>
        <pc:sldMkLst>
          <pc:docMk/>
          <pc:sldMk cId="758754169" sldId="266"/>
        </pc:sldMkLst>
        <pc:spChg chg="mod">
          <ac:chgData name="Crilly, Aidan J" userId="361a778c-0adc-4efb-a7e4-cc7f57e4af4c" providerId="ADAL" clId="{F06B14CC-00A1-45B0-8AE2-5A5E2D3180F3}" dt="2022-10-04T13:20:40.915" v="325" actId="20577"/>
          <ac:spMkLst>
            <pc:docMk/>
            <pc:sldMk cId="758754169" sldId="266"/>
            <ac:spMk id="2" creationId="{41A61984-3A8F-47A3-83F1-13C08AB0DD00}"/>
          </ac:spMkLst>
        </pc:spChg>
        <pc:spChg chg="mod">
          <ac:chgData name="Crilly, Aidan J" userId="361a778c-0adc-4efb-a7e4-cc7f57e4af4c" providerId="ADAL" clId="{F06B14CC-00A1-45B0-8AE2-5A5E2D3180F3}" dt="2022-10-04T13:27:51.336" v="608" actId="27636"/>
          <ac:spMkLst>
            <pc:docMk/>
            <pc:sldMk cId="758754169" sldId="266"/>
            <ac:spMk id="3" creationId="{F6ED931B-711D-4556-98A6-F1D2CE57727A}"/>
          </ac:spMkLst>
        </pc:spChg>
        <pc:spChg chg="add del">
          <ac:chgData name="Crilly, Aidan J" userId="361a778c-0adc-4efb-a7e4-cc7f57e4af4c" providerId="ADAL" clId="{F06B14CC-00A1-45B0-8AE2-5A5E2D3180F3}" dt="2022-10-04T13:28:53.124" v="610" actId="478"/>
          <ac:spMkLst>
            <pc:docMk/>
            <pc:sldMk cId="758754169" sldId="266"/>
            <ac:spMk id="4" creationId="{2FD750CF-E387-4B34-BE9D-3839C14026B4}"/>
          </ac:spMkLst>
        </pc:spChg>
      </pc:sldChg>
      <pc:sldChg chg="modSp new mod ord">
        <pc:chgData name="Crilly, Aidan J" userId="361a778c-0adc-4efb-a7e4-cc7f57e4af4c" providerId="ADAL" clId="{F06B14CC-00A1-45B0-8AE2-5A5E2D3180F3}" dt="2022-10-04T13:26:51.137" v="512"/>
        <pc:sldMkLst>
          <pc:docMk/>
          <pc:sldMk cId="3293588862" sldId="267"/>
        </pc:sldMkLst>
        <pc:spChg chg="mod">
          <ac:chgData name="Crilly, Aidan J" userId="361a778c-0adc-4efb-a7e4-cc7f57e4af4c" providerId="ADAL" clId="{F06B14CC-00A1-45B0-8AE2-5A5E2D3180F3}" dt="2022-10-04T13:26:41.444" v="510" actId="20577"/>
          <ac:spMkLst>
            <pc:docMk/>
            <pc:sldMk cId="3293588862" sldId="267"/>
            <ac:spMk id="2" creationId="{295A4549-142B-45A2-9492-5250423E61B5}"/>
          </ac:spMkLst>
        </pc:spChg>
      </pc:sldChg>
      <pc:sldChg chg="modSp add mod">
        <pc:chgData name="Crilly, Aidan J" userId="361a778c-0adc-4efb-a7e4-cc7f57e4af4c" providerId="ADAL" clId="{F06B14CC-00A1-45B0-8AE2-5A5E2D3180F3}" dt="2022-10-04T13:44:51.547" v="1057" actId="20577"/>
        <pc:sldMkLst>
          <pc:docMk/>
          <pc:sldMk cId="3796221882" sldId="268"/>
        </pc:sldMkLst>
        <pc:spChg chg="mod">
          <ac:chgData name="Crilly, Aidan J" userId="361a778c-0adc-4efb-a7e4-cc7f57e4af4c" providerId="ADAL" clId="{F06B14CC-00A1-45B0-8AE2-5A5E2D3180F3}" dt="2022-10-04T13:44:51.547" v="1057" actId="20577"/>
          <ac:spMkLst>
            <pc:docMk/>
            <pc:sldMk cId="3796221882" sldId="268"/>
            <ac:spMk id="3" creationId="{F6ED931B-711D-4556-98A6-F1D2CE57727A}"/>
          </ac:spMkLst>
        </pc:spChg>
      </pc:sldChg>
      <pc:sldChg chg="addSp modSp add mod">
        <pc:chgData name="Crilly, Aidan J" userId="361a778c-0adc-4efb-a7e4-cc7f57e4af4c" providerId="ADAL" clId="{F06B14CC-00A1-45B0-8AE2-5A5E2D3180F3}" dt="2022-10-04T15:16:30.805" v="1291" actId="114"/>
        <pc:sldMkLst>
          <pc:docMk/>
          <pc:sldMk cId="3625143333" sldId="269"/>
        </pc:sldMkLst>
        <pc:spChg chg="mod">
          <ac:chgData name="Crilly, Aidan J" userId="361a778c-0adc-4efb-a7e4-cc7f57e4af4c" providerId="ADAL" clId="{F06B14CC-00A1-45B0-8AE2-5A5E2D3180F3}" dt="2022-10-04T15:16:30.805" v="1291" actId="114"/>
          <ac:spMkLst>
            <pc:docMk/>
            <pc:sldMk cId="3625143333" sldId="269"/>
            <ac:spMk id="3" creationId="{F6ED931B-711D-4556-98A6-F1D2CE57727A}"/>
          </ac:spMkLst>
        </pc:spChg>
        <pc:spChg chg="add mod">
          <ac:chgData name="Crilly, Aidan J" userId="361a778c-0adc-4efb-a7e4-cc7f57e4af4c" providerId="ADAL" clId="{F06B14CC-00A1-45B0-8AE2-5A5E2D3180F3}" dt="2022-10-04T14:07:46.442" v="1219" actId="1076"/>
          <ac:spMkLst>
            <pc:docMk/>
            <pc:sldMk cId="3625143333" sldId="269"/>
            <ac:spMk id="4" creationId="{2E641EDF-53B2-4204-BBB3-59E7A8291363}"/>
          </ac:spMkLst>
        </pc:spChg>
      </pc:sldChg>
      <pc:sldChg chg="addSp delSp modSp add mod">
        <pc:chgData name="Crilly, Aidan J" userId="361a778c-0adc-4efb-a7e4-cc7f57e4af4c" providerId="ADAL" clId="{F06B14CC-00A1-45B0-8AE2-5A5E2D3180F3}" dt="2022-10-04T15:10:30.833" v="1289" actId="20577"/>
        <pc:sldMkLst>
          <pc:docMk/>
          <pc:sldMk cId="2879563208" sldId="270"/>
        </pc:sldMkLst>
        <pc:spChg chg="mod">
          <ac:chgData name="Crilly, Aidan J" userId="361a778c-0adc-4efb-a7e4-cc7f57e4af4c" providerId="ADAL" clId="{F06B14CC-00A1-45B0-8AE2-5A5E2D3180F3}" dt="2022-10-04T15:10:03.022" v="1250" actId="1076"/>
          <ac:spMkLst>
            <pc:docMk/>
            <pc:sldMk cId="2879563208" sldId="270"/>
            <ac:spMk id="3" creationId="{F6ED931B-711D-4556-98A6-F1D2CE57727A}"/>
          </ac:spMkLst>
        </pc:spChg>
        <pc:spChg chg="del">
          <ac:chgData name="Crilly, Aidan J" userId="361a778c-0adc-4efb-a7e4-cc7f57e4af4c" providerId="ADAL" clId="{F06B14CC-00A1-45B0-8AE2-5A5E2D3180F3}" dt="2022-10-04T14:09:52.223" v="1222" actId="478"/>
          <ac:spMkLst>
            <pc:docMk/>
            <pc:sldMk cId="2879563208" sldId="270"/>
            <ac:spMk id="4" creationId="{2E641EDF-53B2-4204-BBB3-59E7A8291363}"/>
          </ac:spMkLst>
        </pc:spChg>
        <pc:spChg chg="add mod">
          <ac:chgData name="Crilly, Aidan J" userId="361a778c-0adc-4efb-a7e4-cc7f57e4af4c" providerId="ADAL" clId="{F06B14CC-00A1-45B0-8AE2-5A5E2D3180F3}" dt="2022-10-04T15:10:18.902" v="1267" actId="1076"/>
          <ac:spMkLst>
            <pc:docMk/>
            <pc:sldMk cId="2879563208" sldId="270"/>
            <ac:spMk id="11" creationId="{3A67D1FC-C494-4CBD-9BCA-5BB3A70AFF39}"/>
          </ac:spMkLst>
        </pc:spChg>
        <pc:spChg chg="add mod">
          <ac:chgData name="Crilly, Aidan J" userId="361a778c-0adc-4efb-a7e4-cc7f57e4af4c" providerId="ADAL" clId="{F06B14CC-00A1-45B0-8AE2-5A5E2D3180F3}" dt="2022-10-04T15:10:30.833" v="1289" actId="20577"/>
          <ac:spMkLst>
            <pc:docMk/>
            <pc:sldMk cId="2879563208" sldId="270"/>
            <ac:spMk id="12" creationId="{6858EA6A-AF16-4BD0-A7FD-76B5806A28DD}"/>
          </ac:spMkLst>
        </pc:spChg>
        <pc:picChg chg="add del mod">
          <ac:chgData name="Crilly, Aidan J" userId="361a778c-0adc-4efb-a7e4-cc7f57e4af4c" providerId="ADAL" clId="{F06B14CC-00A1-45B0-8AE2-5A5E2D3180F3}" dt="2022-10-04T15:08:56.986" v="1229" actId="478"/>
          <ac:picMkLst>
            <pc:docMk/>
            <pc:sldMk cId="2879563208" sldId="270"/>
            <ac:picMk id="6" creationId="{7DEADE41-242D-4EF2-8E5B-34C7249D9D38}"/>
          </ac:picMkLst>
        </pc:picChg>
        <pc:picChg chg="add mod">
          <ac:chgData name="Crilly, Aidan J" userId="361a778c-0adc-4efb-a7e4-cc7f57e4af4c" providerId="ADAL" clId="{F06B14CC-00A1-45B0-8AE2-5A5E2D3180F3}" dt="2022-10-04T15:09:59.121" v="1249" actId="1036"/>
          <ac:picMkLst>
            <pc:docMk/>
            <pc:sldMk cId="2879563208" sldId="270"/>
            <ac:picMk id="8" creationId="{A945310C-6385-4A98-A70C-14F05F8BA649}"/>
          </ac:picMkLst>
        </pc:picChg>
        <pc:picChg chg="add mod">
          <ac:chgData name="Crilly, Aidan J" userId="361a778c-0adc-4efb-a7e4-cc7f57e4af4c" providerId="ADAL" clId="{F06B14CC-00A1-45B0-8AE2-5A5E2D3180F3}" dt="2022-10-04T15:09:58.065" v="1247" actId="1036"/>
          <ac:picMkLst>
            <pc:docMk/>
            <pc:sldMk cId="2879563208" sldId="270"/>
            <ac:picMk id="10" creationId="{FEE50E3C-F320-4B84-B181-7A298223DCF1}"/>
          </ac:picMkLst>
        </pc:picChg>
      </pc:sldChg>
      <pc:sldChg chg="modSp new mod">
        <pc:chgData name="Crilly, Aidan J" userId="361a778c-0adc-4efb-a7e4-cc7f57e4af4c" providerId="ADAL" clId="{F06B14CC-00A1-45B0-8AE2-5A5E2D3180F3}" dt="2022-10-04T15:18:27.794" v="1323" actId="20577"/>
        <pc:sldMkLst>
          <pc:docMk/>
          <pc:sldMk cId="3613519088" sldId="271"/>
        </pc:sldMkLst>
        <pc:spChg chg="mod">
          <ac:chgData name="Crilly, Aidan J" userId="361a778c-0adc-4efb-a7e4-cc7f57e4af4c" providerId="ADAL" clId="{F06B14CC-00A1-45B0-8AE2-5A5E2D3180F3}" dt="2022-10-04T15:18:27.794" v="1323" actId="20577"/>
          <ac:spMkLst>
            <pc:docMk/>
            <pc:sldMk cId="3613519088" sldId="271"/>
            <ac:spMk id="2" creationId="{354790B6-71C6-4170-911A-650948A6DE95}"/>
          </ac:spMkLst>
        </pc:spChg>
      </pc:sldChg>
      <pc:sldChg chg="modSp add mod">
        <pc:chgData name="Crilly, Aidan J" userId="361a778c-0adc-4efb-a7e4-cc7f57e4af4c" providerId="ADAL" clId="{F06B14CC-00A1-45B0-8AE2-5A5E2D3180F3}" dt="2022-10-04T15:19:06.483" v="1327" actId="20577"/>
        <pc:sldMkLst>
          <pc:docMk/>
          <pc:sldMk cId="447678576" sldId="272"/>
        </pc:sldMkLst>
        <pc:spChg chg="mod">
          <ac:chgData name="Crilly, Aidan J" userId="361a778c-0adc-4efb-a7e4-cc7f57e4af4c" providerId="ADAL" clId="{F06B14CC-00A1-45B0-8AE2-5A5E2D3180F3}" dt="2022-10-04T15:19:06.483" v="1327" actId="20577"/>
          <ac:spMkLst>
            <pc:docMk/>
            <pc:sldMk cId="447678576" sldId="272"/>
            <ac:spMk id="2" creationId="{7E2FDC91-064B-49F7-8B2F-8A791E969985}"/>
          </ac:spMkLst>
        </pc:spChg>
      </pc:sldChg>
      <pc:sldChg chg="addSp delSp modSp new mod">
        <pc:chgData name="Crilly, Aidan J" userId="361a778c-0adc-4efb-a7e4-cc7f57e4af4c" providerId="ADAL" clId="{F06B14CC-00A1-45B0-8AE2-5A5E2D3180F3}" dt="2022-10-04T15:32:36.983" v="1370" actId="1076"/>
        <pc:sldMkLst>
          <pc:docMk/>
          <pc:sldMk cId="1156559055" sldId="273"/>
        </pc:sldMkLst>
        <pc:spChg chg="mod">
          <ac:chgData name="Crilly, Aidan J" userId="361a778c-0adc-4efb-a7e4-cc7f57e4af4c" providerId="ADAL" clId="{F06B14CC-00A1-45B0-8AE2-5A5E2D3180F3}" dt="2022-10-04T15:32:06.162" v="1361" actId="20577"/>
          <ac:spMkLst>
            <pc:docMk/>
            <pc:sldMk cId="1156559055" sldId="273"/>
            <ac:spMk id="2" creationId="{CB9B4969-0B1A-4277-A4B9-4236B0753299}"/>
          </ac:spMkLst>
        </pc:spChg>
        <pc:spChg chg="del mod">
          <ac:chgData name="Crilly, Aidan J" userId="361a778c-0adc-4efb-a7e4-cc7f57e4af4c" providerId="ADAL" clId="{F06B14CC-00A1-45B0-8AE2-5A5E2D3180F3}" dt="2022-10-04T15:32:16.660" v="1366" actId="478"/>
          <ac:spMkLst>
            <pc:docMk/>
            <pc:sldMk cId="1156559055" sldId="273"/>
            <ac:spMk id="3" creationId="{894960F1-47EF-40F1-9DF3-705CD6912A4F}"/>
          </ac:spMkLst>
        </pc:spChg>
        <pc:picChg chg="add mod">
          <ac:chgData name="Crilly, Aidan J" userId="361a778c-0adc-4efb-a7e4-cc7f57e4af4c" providerId="ADAL" clId="{F06B14CC-00A1-45B0-8AE2-5A5E2D3180F3}" dt="2022-10-04T15:32:15.007" v="1365" actId="1076"/>
          <ac:picMkLst>
            <pc:docMk/>
            <pc:sldMk cId="1156559055" sldId="273"/>
            <ac:picMk id="5" creationId="{C47588EA-9F5F-4402-9A91-30E644AA9E5C}"/>
          </ac:picMkLst>
        </pc:picChg>
        <pc:picChg chg="add mod">
          <ac:chgData name="Crilly, Aidan J" userId="361a778c-0adc-4efb-a7e4-cc7f57e4af4c" providerId="ADAL" clId="{F06B14CC-00A1-45B0-8AE2-5A5E2D3180F3}" dt="2022-10-04T15:32:36.983" v="1370" actId="1076"/>
          <ac:picMkLst>
            <pc:docMk/>
            <pc:sldMk cId="1156559055" sldId="273"/>
            <ac:picMk id="7" creationId="{6ABF04F4-2CA6-4118-BA59-99A496BEB91C}"/>
          </ac:picMkLst>
        </pc:picChg>
      </pc:sldChg>
      <pc:sldChg chg="modSp add mod">
        <pc:chgData name="Crilly, Aidan J" userId="361a778c-0adc-4efb-a7e4-cc7f57e4af4c" providerId="ADAL" clId="{F06B14CC-00A1-45B0-8AE2-5A5E2D3180F3}" dt="2022-10-04T15:33:27.460" v="1399" actId="20577"/>
        <pc:sldMkLst>
          <pc:docMk/>
          <pc:sldMk cId="2301948063" sldId="274"/>
        </pc:sldMkLst>
        <pc:spChg chg="mod">
          <ac:chgData name="Crilly, Aidan J" userId="361a778c-0adc-4efb-a7e4-cc7f57e4af4c" providerId="ADAL" clId="{F06B14CC-00A1-45B0-8AE2-5A5E2D3180F3}" dt="2022-10-04T15:33:27.460" v="1399" actId="20577"/>
          <ac:spMkLst>
            <pc:docMk/>
            <pc:sldMk cId="2301948063" sldId="274"/>
            <ac:spMk id="2" creationId="{354790B6-71C6-4170-911A-650948A6DE95}"/>
          </ac:spMkLst>
        </pc:spChg>
      </pc:sldChg>
      <pc:sldChg chg="modSp add mod">
        <pc:chgData name="Crilly, Aidan J" userId="361a778c-0adc-4efb-a7e4-cc7f57e4af4c" providerId="ADAL" clId="{F06B14CC-00A1-45B0-8AE2-5A5E2D3180F3}" dt="2022-10-04T15:33:38.274" v="1424" actId="20577"/>
        <pc:sldMkLst>
          <pc:docMk/>
          <pc:sldMk cId="1948519905" sldId="275"/>
        </pc:sldMkLst>
        <pc:spChg chg="mod">
          <ac:chgData name="Crilly, Aidan J" userId="361a778c-0adc-4efb-a7e4-cc7f57e4af4c" providerId="ADAL" clId="{F06B14CC-00A1-45B0-8AE2-5A5E2D3180F3}" dt="2022-10-04T15:33:38.274" v="1424" actId="20577"/>
          <ac:spMkLst>
            <pc:docMk/>
            <pc:sldMk cId="1948519905" sldId="275"/>
            <ac:spMk id="2" creationId="{354790B6-71C6-4170-911A-650948A6DE95}"/>
          </ac:spMkLst>
        </pc:spChg>
      </pc:sldChg>
      <pc:sldChg chg="modSp new mod">
        <pc:chgData name="Crilly, Aidan J" userId="361a778c-0adc-4efb-a7e4-cc7f57e4af4c" providerId="ADAL" clId="{F06B14CC-00A1-45B0-8AE2-5A5E2D3180F3}" dt="2022-10-04T15:33:45.595" v="1440" actId="20577"/>
        <pc:sldMkLst>
          <pc:docMk/>
          <pc:sldMk cId="395367927" sldId="276"/>
        </pc:sldMkLst>
        <pc:spChg chg="mod">
          <ac:chgData name="Crilly, Aidan J" userId="361a778c-0adc-4efb-a7e4-cc7f57e4af4c" providerId="ADAL" clId="{F06B14CC-00A1-45B0-8AE2-5A5E2D3180F3}" dt="2022-10-04T15:33:45.595" v="1440" actId="20577"/>
          <ac:spMkLst>
            <pc:docMk/>
            <pc:sldMk cId="395367927" sldId="276"/>
            <ac:spMk id="2" creationId="{A1505BE9-A160-4F6E-B8A8-D1BA0296BD9A}"/>
          </ac:spMkLst>
        </pc:spChg>
      </pc:sldChg>
      <pc:sldChg chg="modSp add mod">
        <pc:chgData name="Crilly, Aidan J" userId="361a778c-0adc-4efb-a7e4-cc7f57e4af4c" providerId="ADAL" clId="{F06B14CC-00A1-45B0-8AE2-5A5E2D3180F3}" dt="2022-10-04T15:34:31.371" v="1476" actId="20577"/>
        <pc:sldMkLst>
          <pc:docMk/>
          <pc:sldMk cId="2092743283" sldId="277"/>
        </pc:sldMkLst>
        <pc:spChg chg="mod">
          <ac:chgData name="Crilly, Aidan J" userId="361a778c-0adc-4efb-a7e4-cc7f57e4af4c" providerId="ADAL" clId="{F06B14CC-00A1-45B0-8AE2-5A5E2D3180F3}" dt="2022-10-04T15:34:31.371" v="1476" actId="20577"/>
          <ac:spMkLst>
            <pc:docMk/>
            <pc:sldMk cId="2092743283" sldId="277"/>
            <ac:spMk id="2" creationId="{354790B6-71C6-4170-911A-650948A6DE95}"/>
          </ac:spMkLst>
        </pc:spChg>
      </pc:sldChg>
      <pc:sldChg chg="modSp add mod">
        <pc:chgData name="Crilly, Aidan J" userId="361a778c-0adc-4efb-a7e4-cc7f57e4af4c" providerId="ADAL" clId="{F06B14CC-00A1-45B0-8AE2-5A5E2D3180F3}" dt="2022-10-04T15:34:42.756" v="1510" actId="20577"/>
        <pc:sldMkLst>
          <pc:docMk/>
          <pc:sldMk cId="2269329678" sldId="278"/>
        </pc:sldMkLst>
        <pc:spChg chg="mod">
          <ac:chgData name="Crilly, Aidan J" userId="361a778c-0adc-4efb-a7e4-cc7f57e4af4c" providerId="ADAL" clId="{F06B14CC-00A1-45B0-8AE2-5A5E2D3180F3}" dt="2022-10-04T15:34:42.756" v="1510" actId="20577"/>
          <ac:spMkLst>
            <pc:docMk/>
            <pc:sldMk cId="2269329678" sldId="278"/>
            <ac:spMk id="2" creationId="{354790B6-71C6-4170-911A-650948A6DE95}"/>
          </ac:spMkLst>
        </pc:spChg>
      </pc:sldChg>
      <pc:sldChg chg="add">
        <pc:chgData name="Crilly, Aidan J" userId="361a778c-0adc-4efb-a7e4-cc7f57e4af4c" providerId="ADAL" clId="{F06B14CC-00A1-45B0-8AE2-5A5E2D3180F3}" dt="2022-10-04T15:34:50.801" v="1511" actId="2890"/>
        <pc:sldMkLst>
          <pc:docMk/>
          <pc:sldMk cId="437139532" sldId="279"/>
        </pc:sldMkLst>
      </pc:sldChg>
      <pc:sldChg chg="add">
        <pc:chgData name="Crilly, Aidan J" userId="361a778c-0adc-4efb-a7e4-cc7f57e4af4c" providerId="ADAL" clId="{F06B14CC-00A1-45B0-8AE2-5A5E2D3180F3}" dt="2022-10-04T15:35:11.574" v="1512" actId="2890"/>
        <pc:sldMkLst>
          <pc:docMk/>
          <pc:sldMk cId="1458819388" sldId="280"/>
        </pc:sldMkLst>
      </pc:sldChg>
      <pc:sldChg chg="add">
        <pc:chgData name="Crilly, Aidan J" userId="361a778c-0adc-4efb-a7e4-cc7f57e4af4c" providerId="ADAL" clId="{F06B14CC-00A1-45B0-8AE2-5A5E2D3180F3}" dt="2022-10-04T15:35:14.628" v="1513" actId="2890"/>
        <pc:sldMkLst>
          <pc:docMk/>
          <pc:sldMk cId="2771550203" sldId="281"/>
        </pc:sldMkLst>
      </pc:sldChg>
      <pc:sldChg chg="modSp add mod">
        <pc:chgData name="Crilly, Aidan J" userId="361a778c-0adc-4efb-a7e4-cc7f57e4af4c" providerId="ADAL" clId="{F06B14CC-00A1-45B0-8AE2-5A5E2D3180F3}" dt="2022-10-04T15:35:23.178" v="1525" actId="20577"/>
        <pc:sldMkLst>
          <pc:docMk/>
          <pc:sldMk cId="2866805774" sldId="282"/>
        </pc:sldMkLst>
        <pc:spChg chg="mod">
          <ac:chgData name="Crilly, Aidan J" userId="361a778c-0adc-4efb-a7e4-cc7f57e4af4c" providerId="ADAL" clId="{F06B14CC-00A1-45B0-8AE2-5A5E2D3180F3}" dt="2022-10-04T15:35:23.178" v="1525" actId="20577"/>
          <ac:spMkLst>
            <pc:docMk/>
            <pc:sldMk cId="2866805774" sldId="282"/>
            <ac:spMk id="2" creationId="{A1505BE9-A160-4F6E-B8A8-D1BA0296BD9A}"/>
          </ac:spMkLst>
        </pc:spChg>
      </pc:sldChg>
      <pc:sldChg chg="modSp add mod">
        <pc:chgData name="Crilly, Aidan J" userId="361a778c-0adc-4efb-a7e4-cc7f57e4af4c" providerId="ADAL" clId="{F06B14CC-00A1-45B0-8AE2-5A5E2D3180F3}" dt="2022-10-04T15:35:37.059" v="1547" actId="20577"/>
        <pc:sldMkLst>
          <pc:docMk/>
          <pc:sldMk cId="2573598066" sldId="283"/>
        </pc:sldMkLst>
        <pc:spChg chg="mod">
          <ac:chgData name="Crilly, Aidan J" userId="361a778c-0adc-4efb-a7e4-cc7f57e4af4c" providerId="ADAL" clId="{F06B14CC-00A1-45B0-8AE2-5A5E2D3180F3}" dt="2022-10-04T15:35:37.059" v="1547" actId="20577"/>
          <ac:spMkLst>
            <pc:docMk/>
            <pc:sldMk cId="2573598066" sldId="283"/>
            <ac:spMk id="2" creationId="{A1505BE9-A160-4F6E-B8A8-D1BA0296BD9A}"/>
          </ac:spMkLst>
        </pc:spChg>
      </pc:sldChg>
      <pc:sldChg chg="modSp add mod">
        <pc:chgData name="Crilly, Aidan J" userId="361a778c-0adc-4efb-a7e4-cc7f57e4af4c" providerId="ADAL" clId="{F06B14CC-00A1-45B0-8AE2-5A5E2D3180F3}" dt="2022-10-04T15:36:10.634" v="1575" actId="20577"/>
        <pc:sldMkLst>
          <pc:docMk/>
          <pc:sldMk cId="439922732" sldId="284"/>
        </pc:sldMkLst>
        <pc:spChg chg="mod">
          <ac:chgData name="Crilly, Aidan J" userId="361a778c-0adc-4efb-a7e4-cc7f57e4af4c" providerId="ADAL" clId="{F06B14CC-00A1-45B0-8AE2-5A5E2D3180F3}" dt="2022-10-04T15:36:10.634" v="1575" actId="20577"/>
          <ac:spMkLst>
            <pc:docMk/>
            <pc:sldMk cId="439922732" sldId="284"/>
            <ac:spMk id="2" creationId="{354790B6-71C6-4170-911A-650948A6DE95}"/>
          </ac:spMkLst>
        </pc:spChg>
      </pc:sldChg>
    </pc:docChg>
  </pc:docChgLst>
  <pc:docChgLst>
    <pc:chgData name="Crilly, Aidan J" userId="361a778c-0adc-4efb-a7e4-cc7f57e4af4c" providerId="ADAL" clId="{8C2793A7-E3A1-42BF-A102-501FD74DCEFE}"/>
    <pc:docChg chg="undo custSel addSld modSld">
      <pc:chgData name="Crilly, Aidan J" userId="361a778c-0adc-4efb-a7e4-cc7f57e4af4c" providerId="ADAL" clId="{8C2793A7-E3A1-42BF-A102-501FD74DCEFE}" dt="2023-01-23T12:07:11.622" v="4458" actId="1076"/>
      <pc:docMkLst>
        <pc:docMk/>
      </pc:docMkLst>
      <pc:sldChg chg="modSp mod">
        <pc:chgData name="Crilly, Aidan J" userId="361a778c-0adc-4efb-a7e4-cc7f57e4af4c" providerId="ADAL" clId="{8C2793A7-E3A1-42BF-A102-501FD74DCEFE}" dt="2023-01-18T13:27:34.728" v="3128" actId="20577"/>
        <pc:sldMkLst>
          <pc:docMk/>
          <pc:sldMk cId="2357522015" sldId="257"/>
        </pc:sldMkLst>
        <pc:spChg chg="mod">
          <ac:chgData name="Crilly, Aidan J" userId="361a778c-0adc-4efb-a7e4-cc7f57e4af4c" providerId="ADAL" clId="{8C2793A7-E3A1-42BF-A102-501FD74DCEFE}" dt="2023-01-18T13:27:34.728" v="3128" actId="20577"/>
          <ac:spMkLst>
            <pc:docMk/>
            <pc:sldMk cId="2357522015" sldId="257"/>
            <ac:spMk id="3" creationId="{67085A58-A58C-492B-BE3E-B3901B8C192B}"/>
          </ac:spMkLst>
        </pc:spChg>
      </pc:sldChg>
      <pc:sldChg chg="addSp modSp mod">
        <pc:chgData name="Crilly, Aidan J" userId="361a778c-0adc-4efb-a7e4-cc7f57e4af4c" providerId="ADAL" clId="{8C2793A7-E3A1-42BF-A102-501FD74DCEFE}" dt="2023-01-16T10:58:28.113" v="432" actId="1076"/>
        <pc:sldMkLst>
          <pc:docMk/>
          <pc:sldMk cId="4134452053" sldId="258"/>
        </pc:sldMkLst>
        <pc:spChg chg="mod">
          <ac:chgData name="Crilly, Aidan J" userId="361a778c-0adc-4efb-a7e4-cc7f57e4af4c" providerId="ADAL" clId="{8C2793A7-E3A1-42BF-A102-501FD74DCEFE}" dt="2023-01-16T10:49:48.175" v="140" actId="313"/>
          <ac:spMkLst>
            <pc:docMk/>
            <pc:sldMk cId="4134452053" sldId="258"/>
            <ac:spMk id="2" creationId="{764D9C12-01DE-4A42-AD9E-D6D39D7B4F9E}"/>
          </ac:spMkLst>
        </pc:spChg>
        <pc:spChg chg="mod">
          <ac:chgData name="Crilly, Aidan J" userId="361a778c-0adc-4efb-a7e4-cc7f57e4af4c" providerId="ADAL" clId="{8C2793A7-E3A1-42BF-A102-501FD74DCEFE}" dt="2023-01-16T10:55:48.450" v="414" actId="20577"/>
          <ac:spMkLst>
            <pc:docMk/>
            <pc:sldMk cId="4134452053" sldId="258"/>
            <ac:spMk id="3" creationId="{646059BB-09E0-4F99-A6C4-9AD2680442D8}"/>
          </ac:spMkLst>
        </pc:spChg>
        <pc:picChg chg="add mod">
          <ac:chgData name="Crilly, Aidan J" userId="361a778c-0adc-4efb-a7e4-cc7f57e4af4c" providerId="ADAL" clId="{8C2793A7-E3A1-42BF-A102-501FD74DCEFE}" dt="2023-01-16T10:58:28.113" v="432" actId="1076"/>
          <ac:picMkLst>
            <pc:docMk/>
            <pc:sldMk cId="4134452053" sldId="258"/>
            <ac:picMk id="1026" creationId="{8FACDB4D-B46B-2CA8-ED16-9995E4A0950F}"/>
          </ac:picMkLst>
        </pc:picChg>
      </pc:sldChg>
      <pc:sldChg chg="addSp modSp mod">
        <pc:chgData name="Crilly, Aidan J" userId="361a778c-0adc-4efb-a7e4-cc7f57e4af4c" providerId="ADAL" clId="{8C2793A7-E3A1-42BF-A102-501FD74DCEFE}" dt="2023-01-16T11:27:10.875" v="1722" actId="14100"/>
        <pc:sldMkLst>
          <pc:docMk/>
          <pc:sldMk cId="1889389026" sldId="259"/>
        </pc:sldMkLst>
        <pc:spChg chg="mod">
          <ac:chgData name="Crilly, Aidan J" userId="361a778c-0adc-4efb-a7e4-cc7f57e4af4c" providerId="ADAL" clId="{8C2793A7-E3A1-42BF-A102-501FD74DCEFE}" dt="2023-01-16T11:27:10.875" v="1722" actId="14100"/>
          <ac:spMkLst>
            <pc:docMk/>
            <pc:sldMk cId="1889389026" sldId="259"/>
            <ac:spMk id="3" creationId="{A444BBCF-89DE-48C7-8C12-8502FDF4ED4A}"/>
          </ac:spMkLst>
        </pc:spChg>
        <pc:picChg chg="add mod">
          <ac:chgData name="Crilly, Aidan J" userId="361a778c-0adc-4efb-a7e4-cc7f57e4af4c" providerId="ADAL" clId="{8C2793A7-E3A1-42BF-A102-501FD74DCEFE}" dt="2023-01-16T11:27:08.083" v="1721" actId="1076"/>
          <ac:picMkLst>
            <pc:docMk/>
            <pc:sldMk cId="1889389026" sldId="259"/>
            <ac:picMk id="4" creationId="{D14DFD60-063C-334C-8EA9-FCFBD4613EE9}"/>
          </ac:picMkLst>
        </pc:picChg>
      </pc:sldChg>
      <pc:sldChg chg="addSp modSp mod">
        <pc:chgData name="Crilly, Aidan J" userId="361a778c-0adc-4efb-a7e4-cc7f57e4af4c" providerId="ADAL" clId="{8C2793A7-E3A1-42BF-A102-501FD74DCEFE}" dt="2023-01-16T11:11:37.298" v="1190" actId="1076"/>
        <pc:sldMkLst>
          <pc:docMk/>
          <pc:sldMk cId="3783025328" sldId="263"/>
        </pc:sldMkLst>
        <pc:spChg chg="mod">
          <ac:chgData name="Crilly, Aidan J" userId="361a778c-0adc-4efb-a7e4-cc7f57e4af4c" providerId="ADAL" clId="{8C2793A7-E3A1-42BF-A102-501FD74DCEFE}" dt="2023-01-16T11:04:28.774" v="852" actId="20577"/>
          <ac:spMkLst>
            <pc:docMk/>
            <pc:sldMk cId="3783025328" sldId="263"/>
            <ac:spMk id="3" creationId="{70219DA4-B6E4-436B-BF76-422AECE512B8}"/>
          </ac:spMkLst>
        </pc:spChg>
        <pc:picChg chg="add mod">
          <ac:chgData name="Crilly, Aidan J" userId="361a778c-0adc-4efb-a7e4-cc7f57e4af4c" providerId="ADAL" clId="{8C2793A7-E3A1-42BF-A102-501FD74DCEFE}" dt="2023-01-16T11:11:37.298" v="1190" actId="1076"/>
          <ac:picMkLst>
            <pc:docMk/>
            <pc:sldMk cId="3783025328" sldId="263"/>
            <ac:picMk id="2050" creationId="{23A8A1C0-5CB2-D6EE-DDFA-74CFE85A969B}"/>
          </ac:picMkLst>
        </pc:picChg>
        <pc:picChg chg="add mod">
          <ac:chgData name="Crilly, Aidan J" userId="361a778c-0adc-4efb-a7e4-cc7f57e4af4c" providerId="ADAL" clId="{8C2793A7-E3A1-42BF-A102-501FD74DCEFE}" dt="2023-01-16T11:11:37.298" v="1190" actId="1076"/>
          <ac:picMkLst>
            <pc:docMk/>
            <pc:sldMk cId="3783025328" sldId="263"/>
            <ac:picMk id="2052" creationId="{0E31486F-7681-D5CC-E63A-44D6D919B7E6}"/>
          </ac:picMkLst>
        </pc:picChg>
      </pc:sldChg>
      <pc:sldChg chg="addSp modSp mod">
        <pc:chgData name="Crilly, Aidan J" userId="361a778c-0adc-4efb-a7e4-cc7f57e4af4c" providerId="ADAL" clId="{8C2793A7-E3A1-42BF-A102-501FD74DCEFE}" dt="2023-01-16T11:22:47.533" v="1600" actId="20577"/>
        <pc:sldMkLst>
          <pc:docMk/>
          <pc:sldMk cId="3613519088" sldId="271"/>
        </pc:sldMkLst>
        <pc:spChg chg="mod">
          <ac:chgData name="Crilly, Aidan J" userId="361a778c-0adc-4efb-a7e4-cc7f57e4af4c" providerId="ADAL" clId="{8C2793A7-E3A1-42BF-A102-501FD74DCEFE}" dt="2023-01-16T11:22:47.533" v="1600" actId="20577"/>
          <ac:spMkLst>
            <pc:docMk/>
            <pc:sldMk cId="3613519088" sldId="271"/>
            <ac:spMk id="3" creationId="{6FE99EDD-ED33-4337-A981-5E0D343A5302}"/>
          </ac:spMkLst>
        </pc:spChg>
        <pc:spChg chg="add mod">
          <ac:chgData name="Crilly, Aidan J" userId="361a778c-0adc-4efb-a7e4-cc7f57e4af4c" providerId="ADAL" clId="{8C2793A7-E3A1-42BF-A102-501FD74DCEFE}" dt="2023-01-16T11:19:45.706" v="1400" actId="403"/>
          <ac:spMkLst>
            <pc:docMk/>
            <pc:sldMk cId="3613519088" sldId="271"/>
            <ac:spMk id="6" creationId="{3EF278B4-D318-53D3-C189-E31D6C105230}"/>
          </ac:spMkLst>
        </pc:spChg>
        <pc:spChg chg="add mod">
          <ac:chgData name="Crilly, Aidan J" userId="361a778c-0adc-4efb-a7e4-cc7f57e4af4c" providerId="ADAL" clId="{8C2793A7-E3A1-42BF-A102-501FD74DCEFE}" dt="2023-01-16T11:22:28.443" v="1537" actId="1076"/>
          <ac:spMkLst>
            <pc:docMk/>
            <pc:sldMk cId="3613519088" sldId="271"/>
            <ac:spMk id="7" creationId="{CA9D7482-F534-A549-845C-17E82ED6F6CF}"/>
          </ac:spMkLst>
        </pc:spChg>
        <pc:picChg chg="add mod">
          <ac:chgData name="Crilly, Aidan J" userId="361a778c-0adc-4efb-a7e4-cc7f57e4af4c" providerId="ADAL" clId="{8C2793A7-E3A1-42BF-A102-501FD74DCEFE}" dt="2023-01-16T11:14:37.634" v="1197" actId="1076"/>
          <ac:picMkLst>
            <pc:docMk/>
            <pc:sldMk cId="3613519088" sldId="271"/>
            <ac:picMk id="5" creationId="{A24E9780-365C-971B-5BB4-D8A0D733A929}"/>
          </ac:picMkLst>
        </pc:picChg>
        <pc:picChg chg="add mod">
          <ac:chgData name="Crilly, Aidan J" userId="361a778c-0adc-4efb-a7e4-cc7f57e4af4c" providerId="ADAL" clId="{8C2793A7-E3A1-42BF-A102-501FD74DCEFE}" dt="2023-01-16T11:13:16.802" v="1192" actId="1076"/>
          <ac:picMkLst>
            <pc:docMk/>
            <pc:sldMk cId="3613519088" sldId="271"/>
            <ac:picMk id="3074" creationId="{A5580F93-0024-975C-385D-68180CBA1814}"/>
          </ac:picMkLst>
        </pc:picChg>
      </pc:sldChg>
      <pc:sldChg chg="addSp delSp modSp mod">
        <pc:chgData name="Crilly, Aidan J" userId="361a778c-0adc-4efb-a7e4-cc7f57e4af4c" providerId="ADAL" clId="{8C2793A7-E3A1-42BF-A102-501FD74DCEFE}" dt="2023-01-23T12:07:11.622" v="4458" actId="1076"/>
        <pc:sldMkLst>
          <pc:docMk/>
          <pc:sldMk cId="1156559055" sldId="273"/>
        </pc:sldMkLst>
        <pc:spChg chg="add mod">
          <ac:chgData name="Crilly, Aidan J" userId="361a778c-0adc-4efb-a7e4-cc7f57e4af4c" providerId="ADAL" clId="{8C2793A7-E3A1-42BF-A102-501FD74DCEFE}" dt="2023-01-23T12:05:32.125" v="4448" actId="1076"/>
          <ac:spMkLst>
            <pc:docMk/>
            <pc:sldMk cId="1156559055" sldId="273"/>
            <ac:spMk id="9" creationId="{0F355337-1414-F35F-DE73-01A8A996C480}"/>
          </ac:spMkLst>
        </pc:spChg>
        <pc:picChg chg="add mod">
          <ac:chgData name="Crilly, Aidan J" userId="361a778c-0adc-4efb-a7e4-cc7f57e4af4c" providerId="ADAL" clId="{8C2793A7-E3A1-42BF-A102-501FD74DCEFE}" dt="2023-01-23T12:04:23.150" v="4330" actId="1076"/>
          <ac:picMkLst>
            <pc:docMk/>
            <pc:sldMk cId="1156559055" sldId="273"/>
            <ac:picMk id="4" creationId="{582DDD61-76F3-E5EC-E30A-45353A46AD97}"/>
          </ac:picMkLst>
        </pc:picChg>
        <pc:picChg chg="del">
          <ac:chgData name="Crilly, Aidan J" userId="361a778c-0adc-4efb-a7e4-cc7f57e4af4c" providerId="ADAL" clId="{8C2793A7-E3A1-42BF-A102-501FD74DCEFE}" dt="2023-01-23T12:03:22.854" v="4323" actId="478"/>
          <ac:picMkLst>
            <pc:docMk/>
            <pc:sldMk cId="1156559055" sldId="273"/>
            <ac:picMk id="5" creationId="{C47588EA-9F5F-4402-9A91-30E644AA9E5C}"/>
          </ac:picMkLst>
        </pc:picChg>
        <pc:picChg chg="del">
          <ac:chgData name="Crilly, Aidan J" userId="361a778c-0adc-4efb-a7e4-cc7f57e4af4c" providerId="ADAL" clId="{8C2793A7-E3A1-42BF-A102-501FD74DCEFE}" dt="2023-01-23T12:03:26.838" v="4326" actId="478"/>
          <ac:picMkLst>
            <pc:docMk/>
            <pc:sldMk cId="1156559055" sldId="273"/>
            <ac:picMk id="7" creationId="{6ABF04F4-2CA6-4118-BA59-99A496BEB91C}"/>
          </ac:picMkLst>
        </pc:picChg>
        <pc:picChg chg="add del mod">
          <ac:chgData name="Crilly, Aidan J" userId="361a778c-0adc-4efb-a7e4-cc7f57e4af4c" providerId="ADAL" clId="{8C2793A7-E3A1-42BF-A102-501FD74DCEFE}" dt="2023-01-23T12:05:59.158" v="4449" actId="478"/>
          <ac:picMkLst>
            <pc:docMk/>
            <pc:sldMk cId="1156559055" sldId="273"/>
            <ac:picMk id="8" creationId="{2E726AEC-790D-FBE9-C642-01C189726A31}"/>
          </ac:picMkLst>
        </pc:picChg>
        <pc:picChg chg="add del mod">
          <ac:chgData name="Crilly, Aidan J" userId="361a778c-0adc-4efb-a7e4-cc7f57e4af4c" providerId="ADAL" clId="{8C2793A7-E3A1-42BF-A102-501FD74DCEFE}" dt="2023-01-23T12:07:05.709" v="4454" actId="478"/>
          <ac:picMkLst>
            <pc:docMk/>
            <pc:sldMk cId="1156559055" sldId="273"/>
            <ac:picMk id="11" creationId="{35544050-88E3-95F5-88D8-9B071EB9501C}"/>
          </ac:picMkLst>
        </pc:picChg>
        <pc:picChg chg="add mod">
          <ac:chgData name="Crilly, Aidan J" userId="361a778c-0adc-4efb-a7e4-cc7f57e4af4c" providerId="ADAL" clId="{8C2793A7-E3A1-42BF-A102-501FD74DCEFE}" dt="2023-01-23T12:07:11.622" v="4458" actId="1076"/>
          <ac:picMkLst>
            <pc:docMk/>
            <pc:sldMk cId="1156559055" sldId="273"/>
            <ac:picMk id="13" creationId="{1D7BC077-19AA-2C2E-35D2-AF80FCD42F44}"/>
          </ac:picMkLst>
        </pc:picChg>
      </pc:sldChg>
      <pc:sldChg chg="addSp delSp modSp mod">
        <pc:chgData name="Crilly, Aidan J" userId="361a778c-0adc-4efb-a7e4-cc7f57e4af4c" providerId="ADAL" clId="{8C2793A7-E3A1-42BF-A102-501FD74DCEFE}" dt="2023-01-18T14:00:49.533" v="3174" actId="20577"/>
        <pc:sldMkLst>
          <pc:docMk/>
          <pc:sldMk cId="2301948063" sldId="274"/>
        </pc:sldMkLst>
        <pc:spChg chg="mod">
          <ac:chgData name="Crilly, Aidan J" userId="361a778c-0adc-4efb-a7e4-cc7f57e4af4c" providerId="ADAL" clId="{8C2793A7-E3A1-42BF-A102-501FD74DCEFE}" dt="2023-01-18T14:00:49.533" v="3174" actId="20577"/>
          <ac:spMkLst>
            <pc:docMk/>
            <pc:sldMk cId="2301948063" sldId="274"/>
            <ac:spMk id="3" creationId="{6FE99EDD-ED33-4337-A981-5E0D343A5302}"/>
          </ac:spMkLst>
        </pc:spChg>
        <pc:picChg chg="add del mod">
          <ac:chgData name="Crilly, Aidan J" userId="361a778c-0adc-4efb-a7e4-cc7f57e4af4c" providerId="ADAL" clId="{8C2793A7-E3A1-42BF-A102-501FD74DCEFE}" dt="2023-01-18T13:58:35.824" v="3136" actId="478"/>
          <ac:picMkLst>
            <pc:docMk/>
            <pc:sldMk cId="2301948063" sldId="274"/>
            <ac:picMk id="5" creationId="{107AB93B-BA20-AE13-F3E1-E83F84C47EDC}"/>
          </ac:picMkLst>
        </pc:picChg>
        <pc:picChg chg="add mod">
          <ac:chgData name="Crilly, Aidan J" userId="361a778c-0adc-4efb-a7e4-cc7f57e4af4c" providerId="ADAL" clId="{8C2793A7-E3A1-42BF-A102-501FD74DCEFE}" dt="2023-01-18T14:00:14.149" v="3143" actId="1076"/>
          <ac:picMkLst>
            <pc:docMk/>
            <pc:sldMk cId="2301948063" sldId="274"/>
            <ac:picMk id="7" creationId="{16E4D5FE-7248-53A0-FE78-CE6338B9A7F6}"/>
          </ac:picMkLst>
        </pc:picChg>
        <pc:picChg chg="add del">
          <ac:chgData name="Crilly, Aidan J" userId="361a778c-0adc-4efb-a7e4-cc7f57e4af4c" providerId="ADAL" clId="{8C2793A7-E3A1-42BF-A102-501FD74DCEFE}" dt="2023-01-16T11:26:41.102" v="1715" actId="21"/>
          <ac:picMkLst>
            <pc:docMk/>
            <pc:sldMk cId="2301948063" sldId="274"/>
            <ac:picMk id="6146" creationId="{169A76AD-BFD7-8BFA-7D8E-43B17112899D}"/>
          </ac:picMkLst>
        </pc:picChg>
      </pc:sldChg>
      <pc:sldChg chg="addSp delSp modSp mod">
        <pc:chgData name="Crilly, Aidan J" userId="361a778c-0adc-4efb-a7e4-cc7f57e4af4c" providerId="ADAL" clId="{8C2793A7-E3A1-42BF-A102-501FD74DCEFE}" dt="2023-01-23T11:10:45.109" v="3790" actId="1076"/>
        <pc:sldMkLst>
          <pc:docMk/>
          <pc:sldMk cId="1948519905" sldId="275"/>
        </pc:sldMkLst>
        <pc:spChg chg="mod">
          <ac:chgData name="Crilly, Aidan J" userId="361a778c-0adc-4efb-a7e4-cc7f57e4af4c" providerId="ADAL" clId="{8C2793A7-E3A1-42BF-A102-501FD74DCEFE}" dt="2023-01-23T09:22:08.484" v="3591" actId="20577"/>
          <ac:spMkLst>
            <pc:docMk/>
            <pc:sldMk cId="1948519905" sldId="275"/>
            <ac:spMk id="2" creationId="{354790B6-71C6-4170-911A-650948A6DE95}"/>
          </ac:spMkLst>
        </pc:spChg>
        <pc:spChg chg="mod">
          <ac:chgData name="Crilly, Aidan J" userId="361a778c-0adc-4efb-a7e4-cc7f57e4af4c" providerId="ADAL" clId="{8C2793A7-E3A1-42BF-A102-501FD74DCEFE}" dt="2023-01-23T09:21:22.204" v="3554" actId="404"/>
          <ac:spMkLst>
            <pc:docMk/>
            <pc:sldMk cId="1948519905" sldId="275"/>
            <ac:spMk id="3" creationId="{6FE99EDD-ED33-4337-A981-5E0D343A5302}"/>
          </ac:spMkLst>
        </pc:spChg>
        <pc:spChg chg="add mod">
          <ac:chgData name="Crilly, Aidan J" userId="361a778c-0adc-4efb-a7e4-cc7f57e4af4c" providerId="ADAL" clId="{8C2793A7-E3A1-42BF-A102-501FD74DCEFE}" dt="2023-01-23T09:12:13.340" v="3339" actId="20577"/>
          <ac:spMkLst>
            <pc:docMk/>
            <pc:sldMk cId="1948519905" sldId="275"/>
            <ac:spMk id="4" creationId="{B2DD9815-FC52-B97C-117E-3672647A1045}"/>
          </ac:spMkLst>
        </pc:spChg>
        <pc:picChg chg="add del mod">
          <ac:chgData name="Crilly, Aidan J" userId="361a778c-0adc-4efb-a7e4-cc7f57e4af4c" providerId="ADAL" clId="{8C2793A7-E3A1-42BF-A102-501FD74DCEFE}" dt="2023-01-23T11:06:22.732" v="3776" actId="478"/>
          <ac:picMkLst>
            <pc:docMk/>
            <pc:sldMk cId="1948519905" sldId="275"/>
            <ac:picMk id="6" creationId="{848071E7-0165-044C-4BE8-42E9729367F7}"/>
          </ac:picMkLst>
        </pc:picChg>
        <pc:picChg chg="add del mod">
          <ac:chgData name="Crilly, Aidan J" userId="361a778c-0adc-4efb-a7e4-cc7f57e4af4c" providerId="ADAL" clId="{8C2793A7-E3A1-42BF-A102-501FD74DCEFE}" dt="2023-01-23T11:08:40.246" v="3781" actId="478"/>
          <ac:picMkLst>
            <pc:docMk/>
            <pc:sldMk cId="1948519905" sldId="275"/>
            <ac:picMk id="8" creationId="{06E64243-584D-9B6B-612B-4C9BBA5F6C04}"/>
          </ac:picMkLst>
        </pc:picChg>
        <pc:picChg chg="add del mod">
          <ac:chgData name="Crilly, Aidan J" userId="361a778c-0adc-4efb-a7e4-cc7f57e4af4c" providerId="ADAL" clId="{8C2793A7-E3A1-42BF-A102-501FD74DCEFE}" dt="2023-01-23T11:09:39.626" v="3786" actId="478"/>
          <ac:picMkLst>
            <pc:docMk/>
            <pc:sldMk cId="1948519905" sldId="275"/>
            <ac:picMk id="10" creationId="{568BA571-BF9F-D7A5-0360-28080D8A9AB2}"/>
          </ac:picMkLst>
        </pc:picChg>
        <pc:picChg chg="add mod">
          <ac:chgData name="Crilly, Aidan J" userId="361a778c-0adc-4efb-a7e4-cc7f57e4af4c" providerId="ADAL" clId="{8C2793A7-E3A1-42BF-A102-501FD74DCEFE}" dt="2023-01-23T11:10:45.109" v="3790" actId="1076"/>
          <ac:picMkLst>
            <pc:docMk/>
            <pc:sldMk cId="1948519905" sldId="275"/>
            <ac:picMk id="12" creationId="{D36314A8-FCA3-912C-AFBB-66FA5AAAF312}"/>
          </ac:picMkLst>
        </pc:picChg>
      </pc:sldChg>
      <pc:sldChg chg="addSp delSp modSp mod">
        <pc:chgData name="Crilly, Aidan J" userId="361a778c-0adc-4efb-a7e4-cc7f57e4af4c" providerId="ADAL" clId="{8C2793A7-E3A1-42BF-A102-501FD74DCEFE}" dt="2023-01-16T12:09:21.183" v="2583" actId="14100"/>
        <pc:sldMkLst>
          <pc:docMk/>
          <pc:sldMk cId="395367927" sldId="276"/>
        </pc:sldMkLst>
        <pc:spChg chg="mod">
          <ac:chgData name="Crilly, Aidan J" userId="361a778c-0adc-4efb-a7e4-cc7f57e4af4c" providerId="ADAL" clId="{8C2793A7-E3A1-42BF-A102-501FD74DCEFE}" dt="2023-01-16T11:40:04.205" v="2392" actId="1076"/>
          <ac:spMkLst>
            <pc:docMk/>
            <pc:sldMk cId="395367927" sldId="276"/>
            <ac:spMk id="3" creationId="{AF3C976A-C77E-4685-8B7D-BBA187396098}"/>
          </ac:spMkLst>
        </pc:spChg>
        <pc:spChg chg="add del mod">
          <ac:chgData name="Crilly, Aidan J" userId="361a778c-0adc-4efb-a7e4-cc7f57e4af4c" providerId="ADAL" clId="{8C2793A7-E3A1-42BF-A102-501FD74DCEFE}" dt="2023-01-16T11:39:03.884" v="2347" actId="478"/>
          <ac:spMkLst>
            <pc:docMk/>
            <pc:sldMk cId="395367927" sldId="276"/>
            <ac:spMk id="4" creationId="{33E0A392-1147-754D-FFA3-C1E1F84EF5B8}"/>
          </ac:spMkLst>
        </pc:spChg>
        <pc:spChg chg="add mod">
          <ac:chgData name="Crilly, Aidan J" userId="361a778c-0adc-4efb-a7e4-cc7f57e4af4c" providerId="ADAL" clId="{8C2793A7-E3A1-42BF-A102-501FD74DCEFE}" dt="2023-01-16T11:39:11.108" v="2349" actId="1076"/>
          <ac:spMkLst>
            <pc:docMk/>
            <pc:sldMk cId="395367927" sldId="276"/>
            <ac:spMk id="5" creationId="{FC084712-DCB1-9374-08D7-759E09E98520}"/>
          </ac:spMkLst>
        </pc:spChg>
        <pc:spChg chg="add mod">
          <ac:chgData name="Crilly, Aidan J" userId="361a778c-0adc-4efb-a7e4-cc7f57e4af4c" providerId="ADAL" clId="{8C2793A7-E3A1-42BF-A102-501FD74DCEFE}" dt="2023-01-16T11:40:49.406" v="2410" actId="14100"/>
          <ac:spMkLst>
            <pc:docMk/>
            <pc:sldMk cId="395367927" sldId="276"/>
            <ac:spMk id="10" creationId="{3B210C02-8046-C870-749F-78275DA75195}"/>
          </ac:spMkLst>
        </pc:spChg>
        <pc:spChg chg="add del mod">
          <ac:chgData name="Crilly, Aidan J" userId="361a778c-0adc-4efb-a7e4-cc7f57e4af4c" providerId="ADAL" clId="{8C2793A7-E3A1-42BF-A102-501FD74DCEFE}" dt="2023-01-16T11:39:55.516" v="2389" actId="478"/>
          <ac:spMkLst>
            <pc:docMk/>
            <pc:sldMk cId="395367927" sldId="276"/>
            <ac:spMk id="11" creationId="{EE9DDA63-853C-0B49-72E0-56B806A239A0}"/>
          </ac:spMkLst>
        </pc:spChg>
        <pc:spChg chg="add mod">
          <ac:chgData name="Crilly, Aidan J" userId="361a778c-0adc-4efb-a7e4-cc7f57e4af4c" providerId="ADAL" clId="{8C2793A7-E3A1-42BF-A102-501FD74DCEFE}" dt="2023-01-16T11:40:54.566" v="2414" actId="14100"/>
          <ac:spMkLst>
            <pc:docMk/>
            <pc:sldMk cId="395367927" sldId="276"/>
            <ac:spMk id="12" creationId="{F4540782-89E1-F52B-9E61-B30CFC958DAB}"/>
          </ac:spMkLst>
        </pc:spChg>
        <pc:spChg chg="add mod">
          <ac:chgData name="Crilly, Aidan J" userId="361a778c-0adc-4efb-a7e4-cc7f57e4af4c" providerId="ADAL" clId="{8C2793A7-E3A1-42BF-A102-501FD74DCEFE}" dt="2023-01-16T12:08:29.237" v="2569" actId="20577"/>
          <ac:spMkLst>
            <pc:docMk/>
            <pc:sldMk cId="395367927" sldId="276"/>
            <ac:spMk id="13" creationId="{0F47C722-50F4-747B-44A5-E54059169983}"/>
          </ac:spMkLst>
        </pc:spChg>
        <pc:spChg chg="add mod">
          <ac:chgData name="Crilly, Aidan J" userId="361a778c-0adc-4efb-a7e4-cc7f57e4af4c" providerId="ADAL" clId="{8C2793A7-E3A1-42BF-A102-501FD74DCEFE}" dt="2023-01-16T12:07:36.102" v="2556" actId="20577"/>
          <ac:spMkLst>
            <pc:docMk/>
            <pc:sldMk cId="395367927" sldId="276"/>
            <ac:spMk id="16" creationId="{E44ED84B-E473-BEB9-968F-8E1825573C9A}"/>
          </ac:spMkLst>
        </pc:spChg>
        <pc:spChg chg="add mod">
          <ac:chgData name="Crilly, Aidan J" userId="361a778c-0adc-4efb-a7e4-cc7f57e4af4c" providerId="ADAL" clId="{8C2793A7-E3A1-42BF-A102-501FD74DCEFE}" dt="2023-01-16T12:09:21.183" v="2583" actId="14100"/>
          <ac:spMkLst>
            <pc:docMk/>
            <pc:sldMk cId="395367927" sldId="276"/>
            <ac:spMk id="20" creationId="{BEF40C88-637D-5482-2117-C263065909D6}"/>
          </ac:spMkLst>
        </pc:spChg>
        <pc:picChg chg="add mod">
          <ac:chgData name="Crilly, Aidan J" userId="361a778c-0adc-4efb-a7e4-cc7f57e4af4c" providerId="ADAL" clId="{8C2793A7-E3A1-42BF-A102-501FD74DCEFE}" dt="2023-01-16T11:26:07.658" v="1713" actId="1076"/>
          <ac:picMkLst>
            <pc:docMk/>
            <pc:sldMk cId="395367927" sldId="276"/>
            <ac:picMk id="4098" creationId="{450CB27F-6D9F-31DE-5ECE-29919C5673B5}"/>
          </ac:picMkLst>
        </pc:picChg>
        <pc:picChg chg="add mod">
          <ac:chgData name="Crilly, Aidan J" userId="361a778c-0adc-4efb-a7e4-cc7f57e4af4c" providerId="ADAL" clId="{8C2793A7-E3A1-42BF-A102-501FD74DCEFE}" dt="2023-01-16T12:09:10.958" v="2579" actId="1076"/>
          <ac:picMkLst>
            <pc:docMk/>
            <pc:sldMk cId="395367927" sldId="276"/>
            <ac:picMk id="4100" creationId="{08D74352-E62E-5D13-75A3-EB5E43D3B9A9}"/>
          </ac:picMkLst>
        </pc:picChg>
        <pc:cxnChg chg="add mod">
          <ac:chgData name="Crilly, Aidan J" userId="361a778c-0adc-4efb-a7e4-cc7f57e4af4c" providerId="ADAL" clId="{8C2793A7-E3A1-42BF-A102-501FD74DCEFE}" dt="2023-01-16T11:39:26.998" v="2371" actId="692"/>
          <ac:cxnSpMkLst>
            <pc:docMk/>
            <pc:sldMk cId="395367927" sldId="276"/>
            <ac:cxnSpMk id="7" creationId="{C2C586F7-9180-E418-8056-BF36D8608BE9}"/>
          </ac:cxnSpMkLst>
        </pc:cxnChg>
        <pc:cxnChg chg="add del mod">
          <ac:chgData name="Crilly, Aidan J" userId="361a778c-0adc-4efb-a7e4-cc7f57e4af4c" providerId="ADAL" clId="{8C2793A7-E3A1-42BF-A102-501FD74DCEFE}" dt="2023-01-16T11:39:19.904" v="2352" actId="478"/>
          <ac:cxnSpMkLst>
            <pc:docMk/>
            <pc:sldMk cId="395367927" sldId="276"/>
            <ac:cxnSpMk id="8" creationId="{C9694E8C-B5E8-8241-1B7F-1EA935044A96}"/>
          </ac:cxnSpMkLst>
        </pc:cxnChg>
        <pc:cxnChg chg="add mod">
          <ac:chgData name="Crilly, Aidan J" userId="361a778c-0adc-4efb-a7e4-cc7f57e4af4c" providerId="ADAL" clId="{8C2793A7-E3A1-42BF-A102-501FD74DCEFE}" dt="2023-01-16T11:39:31.276" v="2373" actId="1076"/>
          <ac:cxnSpMkLst>
            <pc:docMk/>
            <pc:sldMk cId="395367927" sldId="276"/>
            <ac:cxnSpMk id="9" creationId="{F1F4FF2E-45CA-5BA2-2072-FB709D2BF042}"/>
          </ac:cxnSpMkLst>
        </pc:cxnChg>
        <pc:cxnChg chg="add mod">
          <ac:chgData name="Crilly, Aidan J" userId="361a778c-0adc-4efb-a7e4-cc7f57e4af4c" providerId="ADAL" clId="{8C2793A7-E3A1-42BF-A102-501FD74DCEFE}" dt="2023-01-16T12:09:08.175" v="2578" actId="14100"/>
          <ac:cxnSpMkLst>
            <pc:docMk/>
            <pc:sldMk cId="395367927" sldId="276"/>
            <ac:cxnSpMk id="14" creationId="{9FCFD7FE-54A3-A367-EEC9-6C72D4C80560}"/>
          </ac:cxnSpMkLst>
        </pc:cxnChg>
        <pc:cxnChg chg="add mod">
          <ac:chgData name="Crilly, Aidan J" userId="361a778c-0adc-4efb-a7e4-cc7f57e4af4c" providerId="ADAL" clId="{8C2793A7-E3A1-42BF-A102-501FD74DCEFE}" dt="2023-01-16T12:09:14.446" v="2581" actId="14100"/>
          <ac:cxnSpMkLst>
            <pc:docMk/>
            <pc:sldMk cId="395367927" sldId="276"/>
            <ac:cxnSpMk id="18" creationId="{E45859A3-1A1B-47E3-2A2E-8CE81596F082}"/>
          </ac:cxnSpMkLst>
        </pc:cxnChg>
      </pc:sldChg>
      <pc:sldChg chg="addSp modSp mod">
        <pc:chgData name="Crilly, Aidan J" userId="361a778c-0adc-4efb-a7e4-cc7f57e4af4c" providerId="ADAL" clId="{8C2793A7-E3A1-42BF-A102-501FD74DCEFE}" dt="2023-01-16T11:21:38.091" v="1484" actId="1076"/>
        <pc:sldMkLst>
          <pc:docMk/>
          <pc:sldMk cId="2092743283" sldId="277"/>
        </pc:sldMkLst>
        <pc:spChg chg="mod">
          <ac:chgData name="Crilly, Aidan J" userId="361a778c-0adc-4efb-a7e4-cc7f57e4af4c" providerId="ADAL" clId="{8C2793A7-E3A1-42BF-A102-501FD74DCEFE}" dt="2023-01-16T11:20:25.544" v="1418" actId="20577"/>
          <ac:spMkLst>
            <pc:docMk/>
            <pc:sldMk cId="2092743283" sldId="277"/>
            <ac:spMk id="3" creationId="{6FE99EDD-ED33-4337-A981-5E0D343A5302}"/>
          </ac:spMkLst>
        </pc:spChg>
        <pc:spChg chg="add mod">
          <ac:chgData name="Crilly, Aidan J" userId="361a778c-0adc-4efb-a7e4-cc7f57e4af4c" providerId="ADAL" clId="{8C2793A7-E3A1-42BF-A102-501FD74DCEFE}" dt="2023-01-16T11:21:38.091" v="1484" actId="1076"/>
          <ac:spMkLst>
            <pc:docMk/>
            <pc:sldMk cId="2092743283" sldId="277"/>
            <ac:spMk id="4" creationId="{F9AE8109-619D-B851-33FC-58ABFF1BFF8F}"/>
          </ac:spMkLst>
        </pc:spChg>
      </pc:sldChg>
      <pc:sldChg chg="addSp modSp mod">
        <pc:chgData name="Crilly, Aidan J" userId="361a778c-0adc-4efb-a7e4-cc7f57e4af4c" providerId="ADAL" clId="{8C2793A7-E3A1-42BF-A102-501FD74DCEFE}" dt="2023-01-23T11:58:21.717" v="4322" actId="27636"/>
        <pc:sldMkLst>
          <pc:docMk/>
          <pc:sldMk cId="1458819388" sldId="280"/>
        </pc:sldMkLst>
        <pc:spChg chg="mod">
          <ac:chgData name="Crilly, Aidan J" userId="361a778c-0adc-4efb-a7e4-cc7f57e4af4c" providerId="ADAL" clId="{8C2793A7-E3A1-42BF-A102-501FD74DCEFE}" dt="2023-01-23T11:58:21.717" v="4322" actId="27636"/>
          <ac:spMkLst>
            <pc:docMk/>
            <pc:sldMk cId="1458819388" sldId="280"/>
            <ac:spMk id="3" creationId="{6FE99EDD-ED33-4337-A981-5E0D343A5302}"/>
          </ac:spMkLst>
        </pc:spChg>
        <pc:spChg chg="add mod">
          <ac:chgData name="Crilly, Aidan J" userId="361a778c-0adc-4efb-a7e4-cc7f57e4af4c" providerId="ADAL" clId="{8C2793A7-E3A1-42BF-A102-501FD74DCEFE}" dt="2023-01-23T11:29:15.979" v="4207" actId="20577"/>
          <ac:spMkLst>
            <pc:docMk/>
            <pc:sldMk cId="1458819388" sldId="280"/>
            <ac:spMk id="4" creationId="{17CC08C4-C7FA-3BCB-C99D-591C67B268F1}"/>
          </ac:spMkLst>
        </pc:spChg>
        <pc:spChg chg="add mod">
          <ac:chgData name="Crilly, Aidan J" userId="361a778c-0adc-4efb-a7e4-cc7f57e4af4c" providerId="ADAL" clId="{8C2793A7-E3A1-42BF-A102-501FD74DCEFE}" dt="2023-01-23T11:57:20.309" v="4268" actId="1076"/>
          <ac:spMkLst>
            <pc:docMk/>
            <pc:sldMk cId="1458819388" sldId="280"/>
            <ac:spMk id="7" creationId="{710C805D-E57B-1B09-FE3C-4FA3997E43A4}"/>
          </ac:spMkLst>
        </pc:spChg>
        <pc:spChg chg="add mod">
          <ac:chgData name="Crilly, Aidan J" userId="361a778c-0adc-4efb-a7e4-cc7f57e4af4c" providerId="ADAL" clId="{8C2793A7-E3A1-42BF-A102-501FD74DCEFE}" dt="2023-01-23T11:57:20.309" v="4268" actId="1076"/>
          <ac:spMkLst>
            <pc:docMk/>
            <pc:sldMk cId="1458819388" sldId="280"/>
            <ac:spMk id="9" creationId="{CA27858D-0C51-6234-65FE-F795BD57FB8B}"/>
          </ac:spMkLst>
        </pc:spChg>
        <pc:picChg chg="add mod">
          <ac:chgData name="Crilly, Aidan J" userId="361a778c-0adc-4efb-a7e4-cc7f57e4af4c" providerId="ADAL" clId="{8C2793A7-E3A1-42BF-A102-501FD74DCEFE}" dt="2023-01-23T11:54:40.317" v="4215" actId="1076"/>
          <ac:picMkLst>
            <pc:docMk/>
            <pc:sldMk cId="1458819388" sldId="280"/>
            <ac:picMk id="6" creationId="{501D7ADA-6765-D7A5-0696-621572E05E82}"/>
          </ac:picMkLst>
        </pc:picChg>
      </pc:sldChg>
      <pc:sldChg chg="addSp delSp modSp mod">
        <pc:chgData name="Crilly, Aidan J" userId="361a778c-0adc-4efb-a7e4-cc7f57e4af4c" providerId="ADAL" clId="{8C2793A7-E3A1-42BF-A102-501FD74DCEFE}" dt="2023-01-16T13:38:38.390" v="3105" actId="122"/>
        <pc:sldMkLst>
          <pc:docMk/>
          <pc:sldMk cId="2771550203" sldId="281"/>
        </pc:sldMkLst>
        <pc:spChg chg="mod">
          <ac:chgData name="Crilly, Aidan J" userId="361a778c-0adc-4efb-a7e4-cc7f57e4af4c" providerId="ADAL" clId="{8C2793A7-E3A1-42BF-A102-501FD74DCEFE}" dt="2023-01-16T12:09:55.314" v="2589" actId="20577"/>
          <ac:spMkLst>
            <pc:docMk/>
            <pc:sldMk cId="2771550203" sldId="281"/>
            <ac:spMk id="2" creationId="{A1505BE9-A160-4F6E-B8A8-D1BA0296BD9A}"/>
          </ac:spMkLst>
        </pc:spChg>
        <pc:spChg chg="mod">
          <ac:chgData name="Crilly, Aidan J" userId="361a778c-0adc-4efb-a7e4-cc7f57e4af4c" providerId="ADAL" clId="{8C2793A7-E3A1-42BF-A102-501FD74DCEFE}" dt="2023-01-16T12:19:53.245" v="3016" actId="27636"/>
          <ac:spMkLst>
            <pc:docMk/>
            <pc:sldMk cId="2771550203" sldId="281"/>
            <ac:spMk id="3" creationId="{AF3C976A-C77E-4685-8B7D-BBA187396098}"/>
          </ac:spMkLst>
        </pc:spChg>
        <pc:spChg chg="add mod">
          <ac:chgData name="Crilly, Aidan J" userId="361a778c-0adc-4efb-a7e4-cc7f57e4af4c" providerId="ADAL" clId="{8C2793A7-E3A1-42BF-A102-501FD74DCEFE}" dt="2023-01-16T13:29:47.476" v="3021" actId="1076"/>
          <ac:spMkLst>
            <pc:docMk/>
            <pc:sldMk cId="2771550203" sldId="281"/>
            <ac:spMk id="4" creationId="{C133F122-8D2C-0225-D4CA-030D33D2F431}"/>
          </ac:spMkLst>
        </pc:spChg>
        <pc:spChg chg="add mod">
          <ac:chgData name="Crilly, Aidan J" userId="361a778c-0adc-4efb-a7e4-cc7f57e4af4c" providerId="ADAL" clId="{8C2793A7-E3A1-42BF-A102-501FD74DCEFE}" dt="2023-01-16T12:18:55.119" v="2987" actId="1076"/>
          <ac:spMkLst>
            <pc:docMk/>
            <pc:sldMk cId="2771550203" sldId="281"/>
            <ac:spMk id="5" creationId="{D1E4E988-FAA2-E9BC-6660-0ADC72EE3A37}"/>
          </ac:spMkLst>
        </pc:spChg>
        <pc:spChg chg="add mod">
          <ac:chgData name="Crilly, Aidan J" userId="361a778c-0adc-4efb-a7e4-cc7f57e4af4c" providerId="ADAL" clId="{8C2793A7-E3A1-42BF-A102-501FD74DCEFE}" dt="2023-01-16T13:30:21.607" v="3045" actId="20577"/>
          <ac:spMkLst>
            <pc:docMk/>
            <pc:sldMk cId="2771550203" sldId="281"/>
            <ac:spMk id="12" creationId="{D2EB6C12-87A7-1840-E09C-6EEC927E287F}"/>
          </ac:spMkLst>
        </pc:spChg>
        <pc:spChg chg="add mod">
          <ac:chgData name="Crilly, Aidan J" userId="361a778c-0adc-4efb-a7e4-cc7f57e4af4c" providerId="ADAL" clId="{8C2793A7-E3A1-42BF-A102-501FD74DCEFE}" dt="2023-01-16T13:37:39.588" v="3063" actId="1076"/>
          <ac:spMkLst>
            <pc:docMk/>
            <pc:sldMk cId="2771550203" sldId="281"/>
            <ac:spMk id="18" creationId="{CB51A229-95BC-AC98-5329-F8EF676AD323}"/>
          </ac:spMkLst>
        </pc:spChg>
        <pc:spChg chg="add mod">
          <ac:chgData name="Crilly, Aidan J" userId="361a778c-0adc-4efb-a7e4-cc7f57e4af4c" providerId="ADAL" clId="{8C2793A7-E3A1-42BF-A102-501FD74DCEFE}" dt="2023-01-16T13:37:43.688" v="3066" actId="20577"/>
          <ac:spMkLst>
            <pc:docMk/>
            <pc:sldMk cId="2771550203" sldId="281"/>
            <ac:spMk id="19" creationId="{8EC1964E-6CD5-80CF-3F95-D6AE9829B37F}"/>
          </ac:spMkLst>
        </pc:spChg>
        <pc:spChg chg="add mod">
          <ac:chgData name="Crilly, Aidan J" userId="361a778c-0adc-4efb-a7e4-cc7f57e4af4c" providerId="ADAL" clId="{8C2793A7-E3A1-42BF-A102-501FD74DCEFE}" dt="2023-01-16T13:38:16.125" v="3085" actId="20577"/>
          <ac:spMkLst>
            <pc:docMk/>
            <pc:sldMk cId="2771550203" sldId="281"/>
            <ac:spMk id="20" creationId="{935BFC29-C9A7-690A-13C9-A755451800EE}"/>
          </ac:spMkLst>
        </pc:spChg>
        <pc:spChg chg="add mod">
          <ac:chgData name="Crilly, Aidan J" userId="361a778c-0adc-4efb-a7e4-cc7f57e4af4c" providerId="ADAL" clId="{8C2793A7-E3A1-42BF-A102-501FD74DCEFE}" dt="2023-01-16T13:38:38.390" v="3105" actId="122"/>
          <ac:spMkLst>
            <pc:docMk/>
            <pc:sldMk cId="2771550203" sldId="281"/>
            <ac:spMk id="21" creationId="{A42A107C-0024-8B2C-B4AF-0C2D11EA9263}"/>
          </ac:spMkLst>
        </pc:spChg>
        <pc:picChg chg="add del">
          <ac:chgData name="Crilly, Aidan J" userId="361a778c-0adc-4efb-a7e4-cc7f57e4af4c" providerId="ADAL" clId="{8C2793A7-E3A1-42BF-A102-501FD74DCEFE}" dt="2023-01-16T12:10:27.726" v="2591" actId="478"/>
          <ac:picMkLst>
            <pc:docMk/>
            <pc:sldMk cId="2771550203" sldId="281"/>
            <ac:picMk id="8194" creationId="{6881A0D9-E156-879D-000D-D038DB94CBDB}"/>
          </ac:picMkLst>
        </pc:picChg>
        <pc:picChg chg="add mod">
          <ac:chgData name="Crilly, Aidan J" userId="361a778c-0adc-4efb-a7e4-cc7f57e4af4c" providerId="ADAL" clId="{8C2793A7-E3A1-42BF-A102-501FD74DCEFE}" dt="2023-01-16T13:37:50.220" v="3067" actId="1076"/>
          <ac:picMkLst>
            <pc:docMk/>
            <pc:sldMk cId="2771550203" sldId="281"/>
            <ac:picMk id="8196" creationId="{FEE56C3A-A98B-E08F-E79C-0842F7C076E0}"/>
          </ac:picMkLst>
        </pc:picChg>
        <pc:picChg chg="add mod">
          <ac:chgData name="Crilly, Aidan J" userId="361a778c-0adc-4efb-a7e4-cc7f57e4af4c" providerId="ADAL" clId="{8C2793A7-E3A1-42BF-A102-501FD74DCEFE}" dt="2023-01-16T13:37:11.772" v="3053" actId="1076"/>
          <ac:picMkLst>
            <pc:docMk/>
            <pc:sldMk cId="2771550203" sldId="281"/>
            <ac:picMk id="8198" creationId="{097E36F8-655A-878B-F058-DF48F468FF01}"/>
          </ac:picMkLst>
        </pc:picChg>
        <pc:cxnChg chg="add mod">
          <ac:chgData name="Crilly, Aidan J" userId="361a778c-0adc-4efb-a7e4-cc7f57e4af4c" providerId="ADAL" clId="{8C2793A7-E3A1-42BF-A102-501FD74DCEFE}" dt="2023-01-16T13:29:50.420" v="3022" actId="14100"/>
          <ac:cxnSpMkLst>
            <pc:docMk/>
            <pc:sldMk cId="2771550203" sldId="281"/>
            <ac:cxnSpMk id="7" creationId="{A369BAAF-5525-B257-7CBB-B01A7153AC43}"/>
          </ac:cxnSpMkLst>
        </pc:cxnChg>
        <pc:cxnChg chg="add mod">
          <ac:chgData name="Crilly, Aidan J" userId="361a778c-0adc-4efb-a7e4-cc7f57e4af4c" providerId="ADAL" clId="{8C2793A7-E3A1-42BF-A102-501FD74DCEFE}" dt="2023-01-16T12:18:55.119" v="2987" actId="1076"/>
          <ac:cxnSpMkLst>
            <pc:docMk/>
            <pc:sldMk cId="2771550203" sldId="281"/>
            <ac:cxnSpMk id="8" creationId="{67861B90-78AF-2381-06ED-C1E3C9E08EF5}"/>
          </ac:cxnSpMkLst>
        </pc:cxnChg>
        <pc:cxnChg chg="add mod">
          <ac:chgData name="Crilly, Aidan J" userId="361a778c-0adc-4efb-a7e4-cc7f57e4af4c" providerId="ADAL" clId="{8C2793A7-E3A1-42BF-A102-501FD74DCEFE}" dt="2023-01-16T13:30:19.937" v="3038" actId="20577"/>
          <ac:cxnSpMkLst>
            <pc:docMk/>
            <pc:sldMk cId="2771550203" sldId="281"/>
            <ac:cxnSpMk id="14" creationId="{ED8C5203-E9E6-C710-AA11-013A826373F2}"/>
          </ac:cxnSpMkLst>
        </pc:cxnChg>
      </pc:sldChg>
      <pc:sldChg chg="addSp delSp modSp new mod">
        <pc:chgData name="Crilly, Aidan J" userId="361a778c-0adc-4efb-a7e4-cc7f57e4af4c" providerId="ADAL" clId="{8C2793A7-E3A1-42BF-A102-501FD74DCEFE}" dt="2023-01-16T12:18:32.744" v="2983" actId="20577"/>
        <pc:sldMkLst>
          <pc:docMk/>
          <pc:sldMk cId="5751977" sldId="285"/>
        </pc:sldMkLst>
        <pc:spChg chg="add del mod">
          <ac:chgData name="Crilly, Aidan J" userId="361a778c-0adc-4efb-a7e4-cc7f57e4af4c" providerId="ADAL" clId="{8C2793A7-E3A1-42BF-A102-501FD74DCEFE}" dt="2023-01-16T10:59:28.597" v="452" actId="20577"/>
          <ac:spMkLst>
            <pc:docMk/>
            <pc:sldMk cId="5751977" sldId="285"/>
            <ac:spMk id="2" creationId="{A8EF8209-9845-F50B-5DAF-52D904ECEA61}"/>
          </ac:spMkLst>
        </pc:spChg>
        <pc:spChg chg="add del mod">
          <ac:chgData name="Crilly, Aidan J" userId="361a778c-0adc-4efb-a7e4-cc7f57e4af4c" providerId="ADAL" clId="{8C2793A7-E3A1-42BF-A102-501FD74DCEFE}" dt="2023-01-16T12:18:32.744" v="2983" actId="20577"/>
          <ac:spMkLst>
            <pc:docMk/>
            <pc:sldMk cId="5751977" sldId="285"/>
            <ac:spMk id="3" creationId="{1C6A8791-663D-E60F-F801-BFA5E7D92BC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6CDA2-2CFE-4E02-81A1-7DBDFC53E1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70752-0DF8-4001-84C8-2723769AD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2E9DB-9947-44AA-B0E7-199CAD9F1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EDE34-51BC-440C-821C-7DCC4F66B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5BD89-5C63-4E8E-9E35-912A667A3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670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5C0F7-DDB1-4DA6-9149-A4FFEC498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D773D4-ED04-435C-B092-904016BA8C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E6064-2BD1-4D39-88A0-EF7B51DA6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CDF4B-54D1-4F90-8F25-546CBF31A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A060C-D1C2-4463-B364-76FA1E553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650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8A5A8F-7A69-44E5-96F8-054238000B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BA86E7-A228-4EB7-88C8-B2BC53C46E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A553C-1F34-4BB0-8AF8-4DD709A3A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B342C-81B2-4736-B3A2-BBF85939E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926A8-9175-4364-8916-A3AF45110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352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854B0-AD1C-4F00-A9E3-0DB25BDBC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38E8B-14C2-4300-94F7-6BE0AC4AE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12745-F19E-477B-ADEB-BCEA674E7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19EA5-FC4C-4687-93C6-1FB58C904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8E075-CA1D-450F-B3FD-7DE04DEA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9621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E8CA4-5115-44C6-93F7-D9E3807CE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E43CA9-F639-4D17-AB79-5EEF3F8CD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98714-9536-4C2B-9468-096D82BB2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C7577-B878-4E82-83F8-90992E791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32895-AAA4-4A88-AE5D-9BBCE9CD9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939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8EA74-DEC0-4819-9DDA-572BF1030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B5C63-9D99-473D-A39F-B5B3BBB4DE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EDF7F1-4A61-4E3C-84A3-7FA2F460F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E7AD8F-1BA0-4ACB-A31D-2D9C503B7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403726-255E-4282-B4EC-6640699A4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40B818-3AD3-4FCE-AC5B-FBA715B86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304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73E3E-DA1A-44AB-815C-DCFC2B41C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87EA5-E206-4683-B76D-38053F61E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03785-1F8D-465C-BE44-7F82AEBAF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BCA447-072D-4460-BE2F-75B09EC55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3840C9-991F-4222-AB38-04A9C06C1F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3D5460-4B27-4D16-9D64-60465817E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249C5D-D095-4294-AAC7-2C52B3AB8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912B6C-8976-48B4-993E-04B592E63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786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3895F-1786-47C1-87A6-E467786C8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350238-2B07-437F-8CD6-54806058F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BC5059-2E33-4678-B9FE-23CE6EB5A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CC2C7-97E3-4C0D-9370-B6655166D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813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5FDC4A-DAB2-4470-8E42-7F26C7E32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8A07D8-3B01-46AE-AB51-1156FD0FC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5EA9C-DE40-42CE-AB0C-ABB93F593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1492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9D005-7631-4B2C-98C3-955E91CCB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6F4EF-6D54-49B6-AB43-BDA64B5A1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E6F53C-ABA2-472B-9914-0F968B8A5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60CF5F-F86C-4CEB-8279-9B8830E2C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C69155-A0B7-4819-965E-AD0823596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F1B84-0DE4-46A9-9BBE-5161EA8F7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4943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7E6FB-52E3-4908-9F87-F9726A792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657217-C01E-4CC3-B58A-A60BC063E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64ADCF-FF70-4839-97DF-15A969123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00E85F-E220-4A86-B5BA-496DA964A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C919-CF2E-42E6-A9E9-67A213DFF6D0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B02E58-E9EA-4806-A583-B7AB4B66D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F6F635-60F0-438F-9BE1-5CBE1CA21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801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CEFB92-0634-43E4-B465-8D02B71C2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34454-1DD7-4698-B118-321D458B6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230A3-75A8-432C-BEFB-C09E5F092D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0C919-CF2E-42E6-A9E9-67A213DFF6D0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56A05-C352-4466-9E13-2C352515F3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07F5-309B-4C9D-BFA9-6661D511EA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D49B1C-3DC0-4208-834F-DDA7B26871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397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6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360.png"/><Relationship Id="rId7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8.jpe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290.png"/><Relationship Id="rId4" Type="http://schemas.openxmlformats.org/officeDocument/2006/relationships/image" Target="../media/image47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2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arxiv.org/pdf/2302.04950.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600CC-77BB-48C8-8408-CAE1A3F26C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/>
              <a:t>Machine Learning Basics for Plasma Physics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7A8849-513A-4E1D-8064-AAA6F76D8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4758"/>
            <a:ext cx="9144000" cy="1647278"/>
          </a:xfrm>
        </p:spPr>
        <p:txBody>
          <a:bodyPr>
            <a:normAutofit/>
          </a:bodyPr>
          <a:lstStyle/>
          <a:p>
            <a:r>
              <a:rPr lang="en-GB" sz="4000" dirty="0"/>
              <a:t>Aidan Crilly</a:t>
            </a:r>
          </a:p>
          <a:p>
            <a:r>
              <a:rPr lang="en-GB" b="1" dirty="0"/>
              <a:t>With practical example slides from Stuart Mangles</a:t>
            </a:r>
          </a:p>
          <a:p>
            <a:r>
              <a:rPr lang="en-GB" i="1" dirty="0"/>
              <a:t>Code at https://github.com/aidancrilly/ML_Lecture_Demos</a:t>
            </a:r>
          </a:p>
        </p:txBody>
      </p:sp>
    </p:spTree>
    <p:extLst>
      <p:ext uri="{BB962C8B-B14F-4D97-AF65-F5344CB8AC3E}">
        <p14:creationId xmlns:p14="http://schemas.microsoft.com/office/powerpoint/2010/main" val="688894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B8BDC-28BF-46DF-A005-9782BA005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61174" cy="1325563"/>
          </a:xfrm>
        </p:spPr>
        <p:txBody>
          <a:bodyPr/>
          <a:lstStyle/>
          <a:p>
            <a:r>
              <a:rPr lang="en-GB" dirty="0"/>
              <a:t>Ill-conditioned or ill-posed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28E594-8EDA-4025-B7CF-47D3FE6F3F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6641387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While linear systems have formal solutions they can be numerical unstable, small errors on one side of the equation can lead to large errors on the other</a:t>
                </a:r>
              </a:p>
              <a:p>
                <a:r>
                  <a:rPr lang="en-GB" dirty="0"/>
                  <a:t>One possible cause is degeneracy or collinearity of input parameters, e.g. fitting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𝑘𝑡</m:t>
                        </m:r>
                      </m:e>
                    </m:d>
                  </m:oMath>
                </a14:m>
                <a:r>
                  <a:rPr lang="en-GB" dirty="0"/>
                  <a:t>, for small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GB" i="1" dirty="0"/>
              </a:p>
              <a:p>
                <a:r>
                  <a:rPr lang="en-GB" dirty="0"/>
                  <a:t>These problems are ‘ill-conditioned’ as quantified by the condition number of the linear system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28E594-8EDA-4025-B7CF-47D3FE6F3F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6641387" cy="4351338"/>
              </a:xfrm>
              <a:blipFill>
                <a:blip r:embed="rId2"/>
                <a:stretch>
                  <a:fillRect l="-1560" t="-3081" r="-28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34BDE85E-BF88-5A14-5F28-D8B6EDEF2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586" y="1258088"/>
            <a:ext cx="4572009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14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21AAA-8A69-4EEC-A644-7C203742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Regularisation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178E22-8DBC-CFD6-BFBF-8DEA9F21D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294" y="847225"/>
            <a:ext cx="4704706" cy="564565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DBB413B-FC8C-1B03-5544-90F5C4D982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0605" y="1690688"/>
                <a:ext cx="6984286" cy="46783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Another key ML technique is regularisation</a:t>
                </a:r>
              </a:p>
              <a:p>
                <a:r>
                  <a:rPr lang="en-GB" dirty="0"/>
                  <a:t>It aims to reduce variance while introducing bias i.e. prevents overfitting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Bias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Most commonly, Tikhonov regularisation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λ</m:t>
                      </m:r>
                      <m:sSubSup>
                        <m:sSubSup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GB" dirty="0"/>
                  <a:t> is Lagrange multiplier on constraint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GB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dirty="0"/>
              </a:p>
              <a:p>
                <a:r>
                  <a:rPr lang="en-GB" dirty="0"/>
                  <a:t>Other methods include truncated SVD, spectral filtering, parameter priors, and many more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DBB413B-FC8C-1B03-5544-90F5C4D98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05" y="1690688"/>
                <a:ext cx="6984286" cy="4678363"/>
              </a:xfrm>
              <a:prstGeom prst="rect">
                <a:avLst/>
              </a:prstGeom>
              <a:blipFill>
                <a:blip r:embed="rId3"/>
                <a:stretch>
                  <a:fillRect l="-1309" t="-2604" r="-1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7238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0177E-1DB4-4D90-9861-087B8AE25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Deconvolution and Regularisation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C5CCF9-B4C9-4D0E-B384-39D558FFC9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678336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Convolution is linear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However, deconvolution is an ill-posed problem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GB" dirty="0"/>
                  <a:t> is </a:t>
                </a:r>
                <a:r>
                  <a:rPr lang="en-GB" i="1" dirty="0"/>
                  <a:t>band-limited</a:t>
                </a:r>
                <a:r>
                  <a:rPr lang="en-GB" dirty="0"/>
                  <a:t>)</a:t>
                </a:r>
              </a:p>
              <a:p>
                <a:r>
                  <a:rPr lang="en-GB" dirty="0"/>
                  <a:t>Many regularised solution methods for deconvolution</a:t>
                </a:r>
              </a:p>
              <a:p>
                <a:r>
                  <a:rPr lang="en-GB" dirty="0"/>
                  <a:t>We will penalise large gradients: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C5CCF9-B4C9-4D0E-B384-39D558FFC9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678336" cy="4351338"/>
              </a:xfrm>
              <a:blipFill>
                <a:blip r:embed="rId2"/>
                <a:stretch>
                  <a:fillRect l="-1461" t="-28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F870D9F-9955-4D02-A037-62FF87DB3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732" y="1367406"/>
            <a:ext cx="3958008" cy="54905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2C58E1-E7C4-451F-93F1-41864A9B8691}"/>
              </a:ext>
            </a:extLst>
          </p:cNvPr>
          <p:cNvSpPr txBox="1"/>
          <p:nvPr/>
        </p:nvSpPr>
        <p:spPr>
          <a:xfrm>
            <a:off x="5120834" y="6176963"/>
            <a:ext cx="1686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First order finite difference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736D49-417E-464F-9E7D-E4844B92DC54}"/>
              </a:ext>
            </a:extLst>
          </p:cNvPr>
          <p:cNvCxnSpPr>
            <a:stCxn id="11" idx="0"/>
          </p:cNvCxnSpPr>
          <p:nvPr/>
        </p:nvCxnSpPr>
        <p:spPr>
          <a:xfrm flipH="1" flipV="1">
            <a:off x="5788404" y="5712903"/>
            <a:ext cx="175524" cy="46406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23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1984-3A8F-47A3-83F1-13C08AB0D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Non-Linear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527334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Say we have a non-linear model with unknown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And we are looking for the solution of least squares: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As you might expect, there is no direct linear algebra solution to this non-linear problem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527334" cy="4351338"/>
              </a:xfrm>
              <a:blipFill>
                <a:blip r:embed="rId2"/>
                <a:stretch>
                  <a:fillRect l="-1682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C6A3B489-67A2-4437-8D5F-B5DA02533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436" y="996949"/>
            <a:ext cx="4296585" cy="449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754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A4549-142B-45A2-9492-5250423E6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Reminder: Newton-Raphson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CA3B57-7673-4C60-996A-120AC94225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/>
              <a:lstStyle/>
              <a:p>
                <a:r>
                  <a:rPr lang="en-GB" dirty="0"/>
                  <a:t>Iterative method for finding the root of a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Minimising a function, g(x), is same as root finding its gradient function, f(x)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′′(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CA3B57-7673-4C60-996A-120AC94225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2088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E30D8DA6-09CC-48F0-A934-ECB72EF91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018" y="1929467"/>
            <a:ext cx="5586982" cy="398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3522F78-9031-4629-913B-9762A8E13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882" y="116890"/>
            <a:ext cx="1372918" cy="165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588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58494-790E-4579-8F0B-AED30F381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 aside: Newton’s Fractal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87D59B-2F64-477E-9B70-E13F8761EC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4608443" cy="4351338"/>
              </a:xfrm>
            </p:spPr>
            <p:txBody>
              <a:bodyPr/>
              <a:lstStyle/>
              <a:p>
                <a:r>
                  <a:rPr lang="en-GB" dirty="0"/>
                  <a:t>Depending on starting point, one converges to a different root</a:t>
                </a:r>
              </a:p>
              <a:p>
                <a:r>
                  <a:rPr lang="en-GB" dirty="0"/>
                  <a:t>Which root you end up at can have a fractal structure!</a:t>
                </a:r>
              </a:p>
              <a:p>
                <a:r>
                  <a:rPr lang="en-GB" dirty="0"/>
                  <a:t>Example: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Example of Holomorphic Dynamics (cool name!)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87D59B-2F64-477E-9B70-E13F8761EC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4608443" cy="4351338"/>
              </a:xfrm>
              <a:blipFill>
                <a:blip r:embed="rId2"/>
                <a:stretch>
                  <a:fillRect l="-2249" t="-2241" r="-31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CA95FE4B-2CD2-4BAB-95C2-A498C778FA79}"/>
              </a:ext>
            </a:extLst>
          </p:cNvPr>
          <p:cNvGrpSpPr/>
          <p:nvPr/>
        </p:nvGrpSpPr>
        <p:grpSpPr>
          <a:xfrm>
            <a:off x="5876096" y="1632744"/>
            <a:ext cx="6058958" cy="4544219"/>
            <a:chOff x="5876096" y="1632744"/>
            <a:chExt cx="6058958" cy="454421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CF4E78C-92ED-4641-9DBF-1E4491E018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6096" y="1632744"/>
              <a:ext cx="6058958" cy="4544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D6D5CE0-1901-4BB2-BB19-D959E2E43F12}"/>
                </a:ext>
              </a:extLst>
            </p:cNvPr>
            <p:cNvSpPr/>
            <p:nvPr/>
          </p:nvSpPr>
          <p:spPr>
            <a:xfrm>
              <a:off x="10852150" y="3857625"/>
              <a:ext cx="1397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D8C9352-E45A-4133-BAC0-DF1D0ABDD15F}"/>
                </a:ext>
              </a:extLst>
            </p:cNvPr>
            <p:cNvSpPr/>
            <p:nvPr/>
          </p:nvSpPr>
          <p:spPr>
            <a:xfrm>
              <a:off x="7850533" y="2313747"/>
              <a:ext cx="1397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CBB28D6-64BB-496F-B7DB-0FAAD03840E0}"/>
                </a:ext>
              </a:extLst>
            </p:cNvPr>
            <p:cNvSpPr/>
            <p:nvPr/>
          </p:nvSpPr>
          <p:spPr>
            <a:xfrm>
              <a:off x="7916518" y="5361747"/>
              <a:ext cx="1397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E18D649-19E3-4EEC-AE95-0AA9CD16E008}"/>
                    </a:ext>
                  </a:extLst>
                </p:cNvPr>
                <p:cNvSpPr txBox="1"/>
                <p:nvPr/>
              </p:nvSpPr>
              <p:spPr>
                <a:xfrm>
                  <a:off x="10922000" y="3502788"/>
                  <a:ext cx="59772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GB" b="1" dirty="0"/>
                          <m:t>1,0</m:t>
                        </m:r>
                      </m:oMath>
                    </m:oMathPara>
                  </a14:m>
                  <a:endParaRPr lang="en-GB" b="1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E18D649-19E3-4EEC-AE95-0AA9CD16E0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22000" y="3502788"/>
                  <a:ext cx="597728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97D6DB3-A535-4311-AB6E-D0B15A5C4905}"/>
                    </a:ext>
                  </a:extLst>
                </p:cNvPr>
                <p:cNvSpPr txBox="1"/>
                <p:nvPr/>
              </p:nvSpPr>
              <p:spPr>
                <a:xfrm>
                  <a:off x="6838123" y="1955374"/>
                  <a:ext cx="1065326" cy="673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GB" b="1" dirty="0"/>
                          <m:t>,</m:t>
                        </m:r>
                        <m:f>
                          <m:f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GB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b="1" i="1" dirty="0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</m:rad>
                          </m:num>
                          <m:den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oMath>
                    </m:oMathPara>
                  </a14:m>
                  <a:endParaRPr lang="en-GB" b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97D6DB3-A535-4311-AB6E-D0B15A5C49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8123" y="1955374"/>
                  <a:ext cx="1065326" cy="67326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833C41D-977D-4439-B62A-F5E06D6BCFFC}"/>
                    </a:ext>
                  </a:extLst>
                </p:cNvPr>
                <p:cNvSpPr txBox="1"/>
                <p:nvPr/>
              </p:nvSpPr>
              <p:spPr>
                <a:xfrm>
                  <a:off x="6607589" y="5248316"/>
                  <a:ext cx="1242944" cy="673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GB" b="1" dirty="0"/>
                          <m:t>,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GB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b="1" i="1" dirty="0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</m:rad>
                          </m:num>
                          <m:den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oMath>
                    </m:oMathPara>
                  </a14:m>
                  <a:endParaRPr lang="en-GB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833C41D-977D-4439-B62A-F5E06D6BCF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7589" y="5248316"/>
                  <a:ext cx="1242944" cy="67326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69224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1984-3A8F-47A3-83F1-13C08AB0D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Non-Linear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646328" cy="4351338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GB" dirty="0"/>
                  <a:t>We are looking for the solution of least squares: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  <m:nary>
                            <m:naryPr>
                              <m:chr m:val="∑"/>
                              <m:sup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Lets linearise for small displacements in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dirty="0"/>
                  <a:t>, and drop weights for simplicity: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  <m:r>
                                            <a:rPr lang="en-GB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𝒅</m:t>
                                          </m:r>
                                          <m:r>
                                            <a:rPr lang="en-GB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bar>
                                        <m:barPr>
                                          <m:ctrlPr>
                                            <a:rPr lang="en-GB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barPr>
                                        <m:e>
                                          <m:r>
                                            <a:rPr lang="en-GB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𝑱</m:t>
                                          </m:r>
                                        </m:e>
                                      </m:bar>
                                      <m:r>
                                        <a:rPr lang="en-GB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𝒅</m:t>
                                      </m:r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Retrieving a multivariate version of Newton’s method: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𝑱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𝑱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646328" cy="4351338"/>
              </a:xfrm>
              <a:blipFill>
                <a:blip r:embed="rId2"/>
                <a:stretch>
                  <a:fillRect l="-802"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47B230-8588-484C-AA24-FEC2F488A65B}"/>
                  </a:ext>
                </a:extLst>
              </p:cNvPr>
              <p:cNvSpPr txBox="1"/>
              <p:nvPr/>
            </p:nvSpPr>
            <p:spPr>
              <a:xfrm>
                <a:off x="211414" y="6259221"/>
                <a:ext cx="11899900" cy="467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N.B. we have approximated the Hessian as </a:t>
                </a:r>
                <a14:m>
                  <m:oMath xmlns:m="http://schemas.openxmlformats.org/officeDocument/2006/math">
                    <m:r>
                      <a:rPr lang="en-GB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GB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bar>
                          <m:barPr>
                            <m:ctrlPr>
                              <a:rPr lang="en-GB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𝑱</m:t>
                            </m:r>
                          </m:e>
                        </m:bar>
                      </m:e>
                      <m:sup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bar>
                      <m:barPr>
                        <m:ctrlPr>
                          <a:rPr lang="en-GB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GB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</m:e>
                    </m:bar>
                  </m:oMath>
                </a14:m>
                <a:r>
                  <a:rPr lang="en-GB" sz="2000" dirty="0"/>
                  <a:t>, ignoring all 2</a:t>
                </a:r>
                <a:r>
                  <a:rPr lang="en-GB" sz="2000" baseline="30000" dirty="0"/>
                  <a:t>nd</a:t>
                </a:r>
                <a:r>
                  <a:rPr lang="en-GB" sz="2000" dirty="0"/>
                  <a:t> derivatives, so we can get stuck in </a:t>
                </a:r>
                <a:r>
                  <a:rPr lang="en-GB" sz="2000" dirty="0" err="1"/>
                  <a:t>saddlepoints</a:t>
                </a:r>
                <a:r>
                  <a:rPr lang="en-GB" sz="2000" dirty="0"/>
                  <a:t>!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47B230-8588-484C-AA24-FEC2F488A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14" y="6259221"/>
                <a:ext cx="11899900" cy="467307"/>
              </a:xfrm>
              <a:prstGeom prst="rect">
                <a:avLst/>
              </a:prstGeom>
              <a:blipFill>
                <a:blip r:embed="rId3"/>
                <a:stretch>
                  <a:fillRect l="-564" t="-5263" b="-118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221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1984-3A8F-47A3-83F1-13C08AB0D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Non-Linear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235268" cy="4351338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Retrieving a multivariate version of Newton’s method: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𝑱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𝑱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What if the Jacobian has large condition number? Regularize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𝑱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𝑱</m:t>
                                  </m:r>
                                </m:e>
                              </m:bar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  <m:bar>
                                <m:barPr>
                                  <m:ctrlPr>
                                    <a:rPr lang="el-G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pPr lvl="1"/>
                <a:r>
                  <a:rPr lang="en-GB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bar>
                          <m:barPr>
                            <m:ctrlP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𝑱</m:t>
                            </m:r>
                          </m:e>
                        </m:ba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bar>
                      <m:barPr>
                        <m:ctrlP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</m:e>
                    </m:bar>
                  </m:oMath>
                </a14:m>
                <a:r>
                  <a:rPr lang="en-GB" dirty="0"/>
                  <a:t> dominates, then Newton-Raphson step</a:t>
                </a:r>
              </a:p>
              <a:p>
                <a:pPr lvl="1"/>
                <a:r>
                  <a:rPr lang="en-GB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bar>
                      <m:barPr>
                        <m:ctrlP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</m:e>
                    </m:bar>
                  </m:oMath>
                </a14:m>
                <a:r>
                  <a:rPr lang="en-GB" dirty="0"/>
                  <a:t> dominates, then gradient descent step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235268" cy="4351338"/>
              </a:xfrm>
              <a:blipFill>
                <a:blip r:embed="rId2"/>
                <a:stretch>
                  <a:fillRect l="-1072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641EDF-53B2-4204-BBB3-59E7A8291363}"/>
                  </a:ext>
                </a:extLst>
              </p:cNvPr>
              <p:cNvSpPr txBox="1"/>
              <p:nvPr/>
            </p:nvSpPr>
            <p:spPr>
              <a:xfrm>
                <a:off x="1421584" y="5853797"/>
                <a:ext cx="906849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i="1" dirty="0"/>
                  <a:t>N.B. Levenberg-Marquardt algorithm uses the above but adaptively changes </a:t>
                </a:r>
                <a14:m>
                  <m:oMath xmlns:m="http://schemas.openxmlformats.org/officeDocument/2006/math">
                    <m:r>
                      <a:rPr lang="el-G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GB" sz="2000" i="1" dirty="0"/>
                  <a:t>, this is default algorithm in </a:t>
                </a:r>
                <a:r>
                  <a:rPr lang="en-GB" sz="2000" i="1" dirty="0" err="1"/>
                  <a:t>scipy.optimize.curve_fit</a:t>
                </a:r>
                <a:r>
                  <a:rPr lang="en-GB" sz="2000" i="1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641EDF-53B2-4204-BBB3-59E7A8291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584" y="5853797"/>
                <a:ext cx="9068499" cy="707886"/>
              </a:xfrm>
              <a:prstGeom prst="rect">
                <a:avLst/>
              </a:prstGeom>
              <a:blipFill>
                <a:blip r:embed="rId3"/>
                <a:stretch>
                  <a:fillRect t="-4310" r="-538"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5143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1984-3A8F-47A3-83F1-13C08AB0D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Non-Linear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7218"/>
                <a:ext cx="10235268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𝑱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𝑱</m:t>
                                  </m:r>
                                </m:e>
                              </m:bar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  <m:bar>
                                <m:barPr>
                                  <m:ctrlPr>
                                    <a:rPr lang="el-G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pPr lvl="1"/>
                <a:r>
                  <a:rPr lang="en-GB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bar>
                          <m:barPr>
                            <m:ctrlP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𝑱</m:t>
                            </m:r>
                          </m:e>
                        </m:ba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bar>
                      <m:barPr>
                        <m:ctrlP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</m:e>
                    </m:bar>
                  </m:oMath>
                </a14:m>
                <a:r>
                  <a:rPr lang="en-GB" dirty="0"/>
                  <a:t> dominates, then Newton-Raphson step</a:t>
                </a:r>
              </a:p>
              <a:p>
                <a:pPr lvl="1"/>
                <a:r>
                  <a:rPr lang="en-GB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bar>
                      <m:barPr>
                        <m:ctrlP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</m:e>
                    </m:bar>
                  </m:oMath>
                </a14:m>
                <a:r>
                  <a:rPr lang="en-GB" dirty="0"/>
                  <a:t> dominates, then gradient descent step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D931B-711D-4556-98A6-F1D2CE5772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7218"/>
                <a:ext cx="10235268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945310C-6385-4A98-A70C-14F05F8BA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32" y="4302912"/>
            <a:ext cx="5516775" cy="25420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E50E3C-F320-4B84-B181-7A298223D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975" y="4302912"/>
            <a:ext cx="5501199" cy="25420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67D1FC-C494-4CBD-9BCA-5BB3A70AFF39}"/>
              </a:ext>
            </a:extLst>
          </p:cNvPr>
          <p:cNvSpPr txBox="1"/>
          <p:nvPr/>
        </p:nvSpPr>
        <p:spPr>
          <a:xfrm>
            <a:off x="1735701" y="3868288"/>
            <a:ext cx="2733869" cy="38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Newton-Raphson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58EA6A-AF16-4BD0-A7FD-76B5806A28DD}"/>
              </a:ext>
            </a:extLst>
          </p:cNvPr>
          <p:cNvSpPr txBox="1"/>
          <p:nvPr/>
        </p:nvSpPr>
        <p:spPr>
          <a:xfrm>
            <a:off x="7827507" y="3868288"/>
            <a:ext cx="2733869" cy="38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879563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530329" cy="1325563"/>
          </a:xfrm>
        </p:spPr>
        <p:txBody>
          <a:bodyPr/>
          <a:lstStyle/>
          <a:p>
            <a:r>
              <a:rPr lang="en-GB" dirty="0"/>
              <a:t>Bayes Theorem and Likelihoods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99EDD-ED33-4337-A981-5E0D343A5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8180"/>
            <a:ext cx="7422573" cy="4351338"/>
          </a:xfrm>
        </p:spPr>
        <p:txBody>
          <a:bodyPr/>
          <a:lstStyle/>
          <a:p>
            <a:r>
              <a:rPr lang="en-GB" dirty="0"/>
              <a:t>Bayes’ Theorem states: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Canonical example, medical testing: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Observations always have uncertainty, therefore Bayes rule must be used in parameter estimation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5580F93-0024-975C-385D-68180CBA1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860" y="360327"/>
            <a:ext cx="2860627" cy="306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4E9780-365C-971B-5BB4-D8A0D733A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773" y="3520007"/>
            <a:ext cx="3852221" cy="24964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F278B4-D318-53D3-C189-E31D6C105230}"/>
                  </a:ext>
                </a:extLst>
              </p:cNvPr>
              <p:cNvSpPr txBox="1"/>
              <p:nvPr/>
            </p:nvSpPr>
            <p:spPr>
              <a:xfrm>
                <a:off x="1806656" y="2427539"/>
                <a:ext cx="5869427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Likelihood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Prior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Evidence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F278B4-D318-53D3-C189-E31D6C105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656" y="2427539"/>
                <a:ext cx="5869427" cy="7822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51D1B5-7F4D-43AC-AEEA-96D3E325BF25}"/>
                  </a:ext>
                </a:extLst>
              </p:cNvPr>
              <p:cNvSpPr txBox="1"/>
              <p:nvPr/>
            </p:nvSpPr>
            <p:spPr>
              <a:xfrm>
                <a:off x="308113" y="3917395"/>
                <a:ext cx="7623754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ill</m:t>
                          </m:r>
                        </m: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GB" sz="2400">
                                  <a:latin typeface="Cambria Math" panose="02040503050406030204" pitchFamily="18" charset="0"/>
                                </a:rPr>
                                <m:t>ill</m:t>
                              </m:r>
                            </m:e>
                          </m:d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ill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(+)</m:t>
                          </m:r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Sensitivity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Prevalence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True</m:t>
                          </m:r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Positive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False</m:t>
                          </m:r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Positive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51D1B5-7F4D-43AC-AEEA-96D3E325B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3" y="3917395"/>
                <a:ext cx="7623754" cy="7822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3519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F8209-9845-F50B-5DAF-52D904ECE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to expect?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A8791-663D-E60F-F801-BFA5E7D92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This talk aims to:</a:t>
            </a:r>
          </a:p>
          <a:p>
            <a:pPr lvl="1"/>
            <a:r>
              <a:rPr lang="en-GB" dirty="0"/>
              <a:t>Introduce key machine learning (ML) concepts and language</a:t>
            </a:r>
          </a:p>
          <a:p>
            <a:pPr lvl="1"/>
            <a:r>
              <a:rPr lang="en-GB" dirty="0"/>
              <a:t>Relate ML techniques to more familiar numerical methods</a:t>
            </a:r>
          </a:p>
          <a:p>
            <a:pPr lvl="1"/>
            <a:r>
              <a:rPr lang="en-GB" dirty="0"/>
              <a:t>Introduce ML techniques which have been used to Plasma Physics research</a:t>
            </a:r>
          </a:p>
          <a:p>
            <a:pPr lvl="1"/>
            <a:r>
              <a:rPr lang="en-GB" dirty="0"/>
              <a:t>Hopefully, be a jumping off point to learning more about ML useful to your own research</a:t>
            </a:r>
          </a:p>
          <a:p>
            <a:r>
              <a:rPr lang="en-GB" dirty="0"/>
              <a:t>This talk does not aim to:</a:t>
            </a:r>
          </a:p>
          <a:p>
            <a:pPr lvl="1"/>
            <a:r>
              <a:rPr lang="en-GB" dirty="0"/>
              <a:t>Discuss ML research, we will discuss ML </a:t>
            </a:r>
            <a:r>
              <a:rPr lang="en-GB" i="1" dirty="0"/>
              <a:t>in </a:t>
            </a:r>
            <a:r>
              <a:rPr lang="en-GB" dirty="0"/>
              <a:t>research</a:t>
            </a:r>
          </a:p>
          <a:p>
            <a:pPr lvl="1"/>
            <a:r>
              <a:rPr lang="en-GB" dirty="0"/>
              <a:t>Be an authority on ML, it would be great if this could become a discussion on use cases</a:t>
            </a:r>
          </a:p>
        </p:txBody>
      </p:sp>
    </p:spTree>
    <p:extLst>
      <p:ext uri="{BB962C8B-B14F-4D97-AF65-F5344CB8AC3E}">
        <p14:creationId xmlns:p14="http://schemas.microsoft.com/office/powerpoint/2010/main" val="5751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Bayesian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7"/>
                <a:ext cx="10515600" cy="4486275"/>
              </a:xfrm>
            </p:spPr>
            <p:txBody>
              <a:bodyPr>
                <a:normAutofit fontScale="92500"/>
              </a:bodyPr>
              <a:lstStyle/>
              <a:p>
                <a:r>
                  <a:rPr lang="en-GB" sz="2800" b="0" dirty="0"/>
                  <a:t>We wish to find the most likely physical parameters which describe the data:</a:t>
                </a:r>
              </a:p>
              <a:p>
                <a:pPr marL="0" indent="0" algn="ctr">
                  <a:buNone/>
                </a:pPr>
                <a:r>
                  <a:rPr lang="en-GB" sz="2800" b="0" dirty="0"/>
                  <a:t>P(model parameters given data):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e>
                        <m:r>
                          <a:rPr lang="en-GB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GB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GB" sz="28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dirty="0"/>
              </a:p>
              <a:p>
                <a:r>
                  <a:rPr lang="en-GB" dirty="0"/>
                  <a:t>Define a likelihood that </a:t>
                </a:r>
                <a:r>
                  <a:rPr lang="en-GB" i="1" dirty="0"/>
                  <a:t>given</a:t>
                </a:r>
                <a:r>
                  <a:rPr lang="en-GB" dirty="0"/>
                  <a:t> the model,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you would observe the data, say Gaussian errors: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e>
                          <m:r>
                            <a:rPr lang="en-GB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m:rPr>
                              <m:nor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GB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𝜽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GB" sz="2800" dirty="0"/>
              </a:p>
              <a:p>
                <a:r>
                  <a:rPr lang="en-GB" dirty="0"/>
                  <a:t>Take the logarithm to separate likelihood and priors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+ 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7"/>
                <a:ext cx="10515600" cy="4486275"/>
              </a:xfrm>
              <a:blipFill>
                <a:blip r:embed="rId2"/>
                <a:stretch>
                  <a:fillRect l="-928" t="-20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8C96185-6141-4559-A1F2-87A9EA38D78A}"/>
              </a:ext>
            </a:extLst>
          </p:cNvPr>
          <p:cNvSpPr txBox="1"/>
          <p:nvPr/>
        </p:nvSpPr>
        <p:spPr>
          <a:xfrm>
            <a:off x="7142921" y="5993078"/>
            <a:ext cx="2266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/>
              <a:t>Least squares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E61071-7B86-4F16-9BBA-510688A4880E}"/>
              </a:ext>
            </a:extLst>
          </p:cNvPr>
          <p:cNvSpPr txBox="1"/>
          <p:nvPr/>
        </p:nvSpPr>
        <p:spPr>
          <a:xfrm>
            <a:off x="9534938" y="5995350"/>
            <a:ext cx="2445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/>
              <a:t>Regularisation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09E13-B86A-4B6F-8B38-20517A9E01E9}"/>
              </a:ext>
            </a:extLst>
          </p:cNvPr>
          <p:cNvSpPr txBox="1"/>
          <p:nvPr/>
        </p:nvSpPr>
        <p:spPr>
          <a:xfrm>
            <a:off x="1317072" y="6223910"/>
            <a:ext cx="414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Maximal posterior = Minimal least squares</a:t>
            </a:r>
          </a:p>
        </p:txBody>
      </p:sp>
    </p:spTree>
    <p:extLst>
      <p:ext uri="{BB962C8B-B14F-4D97-AF65-F5344CB8AC3E}">
        <p14:creationId xmlns:p14="http://schemas.microsoft.com/office/powerpoint/2010/main" val="2092743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99EDD-ED33-4337-A981-5E0D343A5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We wish to find the posterior distribution of some parameters but we can only evaluate a function </a:t>
            </a:r>
            <a:r>
              <a:rPr lang="en-GB" i="1" dirty="0"/>
              <a:t>proportional</a:t>
            </a:r>
            <a:r>
              <a:rPr lang="en-GB" dirty="0"/>
              <a:t> to it (Likelihood x Prior)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MCMC: Construct a Markov chain which has an equilibrium distribution of the posterior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Bayesian Inference: Markov Chain Monte Carlo (MCMC)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17BBD4-3F14-4E63-8DE4-375FD33320F8}"/>
              </a:ext>
            </a:extLst>
          </p:cNvPr>
          <p:cNvSpPr/>
          <p:nvPr/>
        </p:nvSpPr>
        <p:spPr>
          <a:xfrm>
            <a:off x="4071445" y="3744301"/>
            <a:ext cx="690465" cy="466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E756D0-530F-475B-B840-F9238F96F14B}"/>
              </a:ext>
            </a:extLst>
          </p:cNvPr>
          <p:cNvSpPr/>
          <p:nvPr/>
        </p:nvSpPr>
        <p:spPr>
          <a:xfrm>
            <a:off x="5461409" y="3210302"/>
            <a:ext cx="690465" cy="466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ECB6F7-DA1D-411B-9858-C01260644C1A}"/>
              </a:ext>
            </a:extLst>
          </p:cNvPr>
          <p:cNvSpPr/>
          <p:nvPr/>
        </p:nvSpPr>
        <p:spPr>
          <a:xfrm>
            <a:off x="5483965" y="4247498"/>
            <a:ext cx="690465" cy="46653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6509C0-9A33-46DC-ABD0-DB2586D3E9B3}"/>
              </a:ext>
            </a:extLst>
          </p:cNvPr>
          <p:cNvSpPr/>
          <p:nvPr/>
        </p:nvSpPr>
        <p:spPr>
          <a:xfrm>
            <a:off x="6851374" y="2840130"/>
            <a:ext cx="690465" cy="466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8FCDB0-E9D9-4BF3-A33E-364C708A24D6}"/>
              </a:ext>
            </a:extLst>
          </p:cNvPr>
          <p:cNvSpPr/>
          <p:nvPr/>
        </p:nvSpPr>
        <p:spPr>
          <a:xfrm>
            <a:off x="6851373" y="3429000"/>
            <a:ext cx="690465" cy="46653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8C84CE-F325-4963-8DFE-F44C73B9AD8D}"/>
              </a:ext>
            </a:extLst>
          </p:cNvPr>
          <p:cNvSpPr/>
          <p:nvPr/>
        </p:nvSpPr>
        <p:spPr>
          <a:xfrm>
            <a:off x="6851372" y="4017870"/>
            <a:ext cx="690465" cy="466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B96359-CBBC-4A51-9D7E-60D780712C30}"/>
              </a:ext>
            </a:extLst>
          </p:cNvPr>
          <p:cNvSpPr/>
          <p:nvPr/>
        </p:nvSpPr>
        <p:spPr>
          <a:xfrm>
            <a:off x="6851371" y="4627377"/>
            <a:ext cx="690465" cy="46653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BB071C-1A31-41F1-BE8B-EF65050F4D00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4761910" y="3443568"/>
            <a:ext cx="699499" cy="533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438915-8FB1-4040-8848-C3A3A7EA4433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4761910" y="3977567"/>
            <a:ext cx="722055" cy="5031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152034-05D9-4D7B-9B04-BA0B4798657A}"/>
              </a:ext>
            </a:extLst>
          </p:cNvPr>
          <p:cNvCxnSpPr>
            <a:cxnSpLocks/>
          </p:cNvCxnSpPr>
          <p:nvPr/>
        </p:nvCxnSpPr>
        <p:spPr>
          <a:xfrm flipV="1">
            <a:off x="6158636" y="3073395"/>
            <a:ext cx="692735" cy="3625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1C4648F-BA3B-44BC-BD8F-9AA59570D73B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6151874" y="3443568"/>
            <a:ext cx="699499" cy="218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90257A-7AD9-4EEB-9A2A-6AFCF8A64E30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6174430" y="4251136"/>
            <a:ext cx="676942" cy="229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8DA80DE-A92C-4E41-AE24-CF6CFC120419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6174430" y="4480764"/>
            <a:ext cx="676941" cy="3798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F3E7156-5F09-4973-BD3B-83F552CF0C63}"/>
              </a:ext>
            </a:extLst>
          </p:cNvPr>
          <p:cNvSpPr txBox="1"/>
          <p:nvPr/>
        </p:nvSpPr>
        <p:spPr>
          <a:xfrm>
            <a:off x="4768673" y="3273202"/>
            <a:ext cx="59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70%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26D770-3076-4171-9266-6EFC7EA7D8F9}"/>
              </a:ext>
            </a:extLst>
          </p:cNvPr>
          <p:cNvSpPr txBox="1"/>
          <p:nvPr/>
        </p:nvSpPr>
        <p:spPr>
          <a:xfrm>
            <a:off x="4761909" y="4307016"/>
            <a:ext cx="59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30%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70D1FA-813F-4F7D-86E1-A3E5B2DCA35F}"/>
              </a:ext>
            </a:extLst>
          </p:cNvPr>
          <p:cNvSpPr txBox="1"/>
          <p:nvPr/>
        </p:nvSpPr>
        <p:spPr>
          <a:xfrm>
            <a:off x="6201834" y="2823899"/>
            <a:ext cx="59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70%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5885BB8-39BF-4632-82F9-7E142BDCEAA4}"/>
              </a:ext>
            </a:extLst>
          </p:cNvPr>
          <p:cNvSpPr txBox="1"/>
          <p:nvPr/>
        </p:nvSpPr>
        <p:spPr>
          <a:xfrm>
            <a:off x="6198006" y="3660651"/>
            <a:ext cx="59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30%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058045-1F65-4316-8A1E-7DD7C50C68FB}"/>
              </a:ext>
            </a:extLst>
          </p:cNvPr>
          <p:cNvSpPr txBox="1"/>
          <p:nvPr/>
        </p:nvSpPr>
        <p:spPr>
          <a:xfrm>
            <a:off x="6198006" y="3983762"/>
            <a:ext cx="59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70%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142EE0-9615-46BD-A9E1-8C7A202EF3EA}"/>
              </a:ext>
            </a:extLst>
          </p:cNvPr>
          <p:cNvSpPr txBox="1"/>
          <p:nvPr/>
        </p:nvSpPr>
        <p:spPr>
          <a:xfrm>
            <a:off x="6198006" y="4789084"/>
            <a:ext cx="59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30%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CBF059-F8F7-4C8E-9357-5405E0FC91D0}"/>
              </a:ext>
            </a:extLst>
          </p:cNvPr>
          <p:cNvSpPr txBox="1"/>
          <p:nvPr/>
        </p:nvSpPr>
        <p:spPr>
          <a:xfrm>
            <a:off x="1591298" y="3126503"/>
            <a:ext cx="23046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Markov chain:</a:t>
            </a:r>
          </a:p>
          <a:p>
            <a:r>
              <a:rPr lang="en-GB" dirty="0"/>
              <a:t>A sequence of possible events where the next state only depends on the current state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8208D6C-D429-4A26-A9A6-CD4B2A86C691}"/>
              </a:ext>
            </a:extLst>
          </p:cNvPr>
          <p:cNvSpPr txBox="1"/>
          <p:nvPr/>
        </p:nvSpPr>
        <p:spPr>
          <a:xfrm>
            <a:off x="8107262" y="3156867"/>
            <a:ext cx="23046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Monte Carlo:</a:t>
            </a:r>
          </a:p>
          <a:p>
            <a:r>
              <a:rPr lang="en-GB" dirty="0"/>
              <a:t>A class of numerical algorithm which involves repeated random sampling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03CD985-2B30-4E3C-AF28-FA8100E56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2" y="3020754"/>
            <a:ext cx="1415298" cy="183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smiling man in a hat and heavy winter coat and scarf, carrying a portfolio tucked under his arm">
            <a:extLst>
              <a:ext uri="{FF2B5EF4-FFF2-40B4-BE49-F238E27FC236}">
                <a16:creationId xmlns:a16="http://schemas.microsoft.com/office/drawing/2014/main" id="{13062CEC-1F96-40A7-A5DB-F96BE8C08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923" y="2823899"/>
            <a:ext cx="1548934" cy="224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329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747" y="348313"/>
            <a:ext cx="6047792" cy="1325563"/>
          </a:xfrm>
        </p:spPr>
        <p:txBody>
          <a:bodyPr/>
          <a:lstStyle/>
          <a:p>
            <a:r>
              <a:rPr lang="en-GB" dirty="0"/>
              <a:t>Metropolis-Hastings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39002"/>
                <a:ext cx="5257800" cy="4351338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is the probability distribution function we want to sample,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/>
                  <a:t>Starting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 randomly select a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dirty="0"/>
                  <a:t> using jumping function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/>
                  <a:t>Compute the acceptance ratio,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)/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and a random number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∈[0,1]</m:t>
                    </m:r>
                  </m:oMath>
                </a14:m>
                <a:endParaRPr lang="en-GB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≤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/>
                  <a:t>, accept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GB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dirty="0"/>
                  <a:t>Else, reject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GB" dirty="0"/>
              </a:p>
              <a:p>
                <a:pPr marL="514350" indent="-514350">
                  <a:buFont typeface="+mj-lt"/>
                  <a:buAutoNum type="arabicPeriod"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39002"/>
                <a:ext cx="5257800" cy="4351338"/>
              </a:xfrm>
              <a:blipFill>
                <a:blip r:embed="rId2"/>
                <a:stretch>
                  <a:fillRect l="-2436" t="-3081" r="-15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672B720-F223-4B8A-A5AC-8E5931B69E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240"/>
          <a:stretch/>
        </p:blipFill>
        <p:spPr>
          <a:xfrm>
            <a:off x="6631327" y="0"/>
            <a:ext cx="4787821" cy="1130504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160C2D01-8D18-48A0-8A6A-B73AE34533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825" y="1130504"/>
            <a:ext cx="5416826" cy="27084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EF3EDA-D143-466B-9CD9-9D36CADEAF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0949" y="3838917"/>
            <a:ext cx="3356293" cy="301908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6172611-3031-4FE5-AF5B-508B14511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10" y="206765"/>
            <a:ext cx="968672" cy="148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139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Non-Parametric Regressors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99EDD-ED33-4337-A981-5E0D343A5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95109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In the absence of a parametric model, one might want a generic fitting model</a:t>
            </a:r>
          </a:p>
          <a:p>
            <a:r>
              <a:rPr lang="en-GB" dirty="0"/>
              <a:t>Increasing in various levels of complexity:</a:t>
            </a:r>
          </a:p>
          <a:p>
            <a:pPr lvl="1"/>
            <a:r>
              <a:rPr lang="en-GB" dirty="0"/>
              <a:t>Nearest-neighbour interpolation</a:t>
            </a:r>
          </a:p>
          <a:p>
            <a:pPr lvl="1"/>
            <a:r>
              <a:rPr lang="en-GB" dirty="0"/>
              <a:t>Splines</a:t>
            </a:r>
          </a:p>
          <a:p>
            <a:pPr lvl="1"/>
            <a:r>
              <a:rPr lang="en-GB" dirty="0"/>
              <a:t>Gaussian processes</a:t>
            </a:r>
          </a:p>
          <a:p>
            <a:r>
              <a:rPr lang="en-GB" dirty="0"/>
              <a:t>Fitting function modifies as you introduce more data? That’s a nonparametric regressor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6E4D5FE-7248-53A0-FE78-CE6338B9A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282" y="126460"/>
            <a:ext cx="4212076" cy="42120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1DF7EC-18E4-48AA-B679-01366DFB4E38}"/>
                  </a:ext>
                </a:extLst>
              </p:cNvPr>
              <p:cNvSpPr txBox="1"/>
              <p:nvPr/>
            </p:nvSpPr>
            <p:spPr>
              <a:xfrm>
                <a:off x="7675926" y="4281241"/>
                <a:ext cx="4093827" cy="2227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Spline fits are linear least squares: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2000" dirty="0"/>
              </a:p>
              <a:p>
                <a:r>
                  <a:rPr lang="en-GB" sz="2000" dirty="0"/>
                  <a:t>Given data, construct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GB" sz="2000" dirty="0"/>
                  <a:t> at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GB" sz="2000" dirty="0"/>
              </a:p>
              <a:p>
                <a:r>
                  <a:rPr lang="en-GB" sz="2000" dirty="0"/>
                  <a:t>Optimal amplitudes then: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</m:acc>
                      <m:r>
                        <a:rPr lang="en-GB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𝑩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bar>
                                <m:barPr>
                                  <m:ctrlPr>
                                    <a:rPr lang="en-GB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𝑩</m:t>
                              </m:r>
                            </m:e>
                          </m:bar>
                        </m:e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1DF7EC-18E4-48AA-B679-01366DFB4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926" y="4281241"/>
                <a:ext cx="4093827" cy="2227085"/>
              </a:xfrm>
              <a:prstGeom prst="rect">
                <a:avLst/>
              </a:prstGeom>
              <a:blipFill>
                <a:blip r:embed="rId3"/>
                <a:stretch>
                  <a:fillRect l="-1488" t="-13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948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Conditioning multivariate </a:t>
            </a:r>
            <a:r>
              <a:rPr lang="en-GB" dirty="0" err="1"/>
              <a:t>normals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1182"/>
                <a:ext cx="7871234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We wish the predict the random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given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dirty="0"/>
                  <a:t>, these will be correlated</a:t>
                </a:r>
              </a:p>
              <a:p>
                <a:r>
                  <a:rPr lang="en-GB" dirty="0"/>
                  <a:t>Assume joint distribution of prediction + data is multivariate normal: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Conditional distribution of known data has mean and covariance matrix given by:</a:t>
                </a:r>
              </a:p>
              <a:p>
                <a:endParaRPr lang="en-GB" sz="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sz="1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1182"/>
                <a:ext cx="7871234" cy="4351338"/>
              </a:xfrm>
              <a:blipFill>
                <a:blip r:embed="rId2"/>
                <a:stretch>
                  <a:fillRect l="-1394" t="-3081" b="-11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2DD9815-FC52-B97C-117E-3672647A1045}"/>
              </a:ext>
            </a:extLst>
          </p:cNvPr>
          <p:cNvSpPr txBox="1"/>
          <p:nvPr/>
        </p:nvSpPr>
        <p:spPr>
          <a:xfrm>
            <a:off x="175098" y="6176963"/>
            <a:ext cx="5719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For more detail see: The Design and Analysis of Computer Experiments by </a:t>
            </a:r>
            <a:r>
              <a:rPr lang="en-GB" dirty="0" err="1"/>
              <a:t>Santner</a:t>
            </a:r>
            <a:r>
              <a:rPr lang="en-GB" dirty="0"/>
              <a:t>, Williams and </a:t>
            </a:r>
            <a:r>
              <a:rPr lang="en-GB" dirty="0" err="1"/>
              <a:t>Notz</a:t>
            </a:r>
            <a:endParaRPr lang="en-GB" dirty="0"/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D36314A8-FCA3-912C-AFBB-66FA5AAAF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434" y="0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19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90B6-71C6-4170-911A-650948A6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Gaussian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1517"/>
                <a:ext cx="6784818" cy="488135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Gaussian processes use the conditional distribution to predict unobserved points</a:t>
                </a:r>
              </a:p>
              <a:p>
                <a:r>
                  <a:rPr lang="en-GB" dirty="0"/>
                  <a:t>Mean function (usually 0) is linear fitting function,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GB" dirty="0"/>
              </a:p>
              <a:p>
                <a:r>
                  <a:rPr lang="en-GB" dirty="0"/>
                  <a:t>Correlation matrix defined by ‘kernel’ function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𝒀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𝒁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sz="1200" dirty="0"/>
              </a:p>
              <a:p>
                <a:r>
                  <a:rPr lang="en-GB" dirty="0"/>
                  <a:t>Correlation function quantifies how correlated points in space are</a:t>
                </a:r>
              </a:p>
              <a:p>
                <a:r>
                  <a:rPr lang="en-GB" dirty="0"/>
                  <a:t>How do you pick kernel free parameters…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99EDD-ED33-4337-A981-5E0D343A53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1517"/>
                <a:ext cx="6784818" cy="4881358"/>
              </a:xfrm>
              <a:blipFill>
                <a:blip r:embed="rId2"/>
                <a:stretch>
                  <a:fillRect l="-1619" t="-27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CC08C4-C7FA-3BCB-C99D-591C67B268F1}"/>
                  </a:ext>
                </a:extLst>
              </p:cNvPr>
              <p:cNvSpPr txBox="1"/>
              <p:nvPr/>
            </p:nvSpPr>
            <p:spPr>
              <a:xfrm>
                <a:off x="6263799" y="225134"/>
                <a:ext cx="5816529" cy="11970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l-GR" sz="2000" b="1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l-GR" sz="2000" b="1" i="1">
                              <a:latin typeface="Cambria Math" panose="02040503050406030204" pitchFamily="18" charset="0"/>
                            </a:rPr>
                            <m:t>𝜮</m:t>
                          </m:r>
                        </m:e>
                      </m:bar>
                      <m:r>
                        <a:rPr lang="en-GB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CC08C4-C7FA-3BCB-C99D-591C67B26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799" y="225134"/>
                <a:ext cx="5816529" cy="11970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01D7ADA-6765-D7A5-0696-621572E05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44" y="1908108"/>
            <a:ext cx="4685927" cy="35144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0C805D-E57B-1B09-FE3C-4FA3997E43A4}"/>
                  </a:ext>
                </a:extLst>
              </p:cNvPr>
              <p:cNvSpPr txBox="1"/>
              <p:nvPr/>
            </p:nvSpPr>
            <p:spPr>
              <a:xfrm>
                <a:off x="8269043" y="5934835"/>
                <a:ext cx="2749535" cy="8056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sz="2000" b="0" i="0" smtClean="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num>
                                    <m:den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0C805D-E57B-1B09-FE3C-4FA3997E4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043" y="5934835"/>
                <a:ext cx="2749535" cy="8056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27858D-0C51-6234-65FE-F795BD57FB8B}"/>
                  </a:ext>
                </a:extLst>
              </p:cNvPr>
              <p:cNvSpPr txBox="1"/>
              <p:nvPr/>
            </p:nvSpPr>
            <p:spPr>
              <a:xfrm>
                <a:off x="8184332" y="5422553"/>
                <a:ext cx="2525918" cy="4035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Sup>
                        <m:sSubSupPr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27858D-0C51-6234-65FE-F795BD57F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332" y="5422553"/>
                <a:ext cx="2525918" cy="403572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819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4969-0B1A-4277-A4B9-4236B0753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Gaussian Processes: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2DDD61-76F3-E5EC-E30A-45353A46A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397" y="2626828"/>
            <a:ext cx="5687219" cy="40201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355337-1414-F35F-DE73-01A8A996C480}"/>
              </a:ext>
            </a:extLst>
          </p:cNvPr>
          <p:cNvSpPr txBox="1"/>
          <p:nvPr/>
        </p:nvSpPr>
        <p:spPr>
          <a:xfrm>
            <a:off x="6126865" y="1566250"/>
            <a:ext cx="4958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Kernel parameters found by maximal likelihood estimation given known data</a:t>
            </a:r>
          </a:p>
          <a:p>
            <a:r>
              <a:rPr lang="en-GB" dirty="0"/>
              <a:t>Python libraries: </a:t>
            </a:r>
            <a:r>
              <a:rPr lang="en-GB" i="1" dirty="0" err="1"/>
              <a:t>Gpy</a:t>
            </a:r>
            <a:r>
              <a:rPr lang="en-GB" i="1" dirty="0"/>
              <a:t>, </a:t>
            </a:r>
            <a:r>
              <a:rPr lang="en-GB" i="1" dirty="0" err="1"/>
              <a:t>sklearn</a:t>
            </a:r>
            <a:endParaRPr lang="en-GB" i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D7BC077-19AA-2C2E-35D2-AF80FCD42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0" y="1735279"/>
            <a:ext cx="4875249" cy="475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59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5BE9-A160-4F6E-B8A8-D1BA0296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C976A-C77E-4685-8B7D-BBA187396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09609" cy="4351338"/>
          </a:xfrm>
        </p:spPr>
        <p:txBody>
          <a:bodyPr/>
          <a:lstStyle/>
          <a:p>
            <a:r>
              <a:rPr lang="en-GB" dirty="0"/>
              <a:t>Neural networks are canonical AI model</a:t>
            </a:r>
          </a:p>
          <a:p>
            <a:r>
              <a:rPr lang="en-GB" dirty="0"/>
              <a:t>They are black-box functions with many, many learnable parameters, </a:t>
            </a:r>
            <a:r>
              <a:rPr lang="en-GB" i="1" dirty="0" err="1"/>
              <a:t>ChatGPT</a:t>
            </a:r>
            <a:r>
              <a:rPr lang="en-GB" i="1" dirty="0"/>
              <a:t> 175 billion</a:t>
            </a:r>
            <a:endParaRPr lang="en-GB" dirty="0"/>
          </a:p>
          <a:p>
            <a:r>
              <a:rPr lang="en-GB" dirty="0"/>
              <a:t>Many flavours, we will discuss the multi-layer perceptron (MLP)</a:t>
            </a:r>
          </a:p>
          <a:p>
            <a:r>
              <a:rPr lang="en-GB" dirty="0"/>
              <a:t>Basic unit is the neuron:</a:t>
            </a:r>
          </a:p>
        </p:txBody>
      </p:sp>
      <p:pic>
        <p:nvPicPr>
          <p:cNvPr id="4098" name="Picture 2" descr="Machine Learning">
            <a:extLst>
              <a:ext uri="{FF2B5EF4-FFF2-40B4-BE49-F238E27FC236}">
                <a16:creationId xmlns:a16="http://schemas.microsoft.com/office/drawing/2014/main" id="{450CB27F-6D9F-31DE-5ECE-29919C567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427" y="1196530"/>
            <a:ext cx="4010889" cy="474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C084712-DCB1-9374-08D7-759E09E98520}"/>
              </a:ext>
            </a:extLst>
          </p:cNvPr>
          <p:cNvSpPr/>
          <p:nvPr/>
        </p:nvSpPr>
        <p:spPr>
          <a:xfrm>
            <a:off x="2166505" y="4757593"/>
            <a:ext cx="4010890" cy="17352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2C586F7-9180-E418-8056-BF36D8608BE9}"/>
              </a:ext>
            </a:extLst>
          </p:cNvPr>
          <p:cNvCxnSpPr/>
          <p:nvPr/>
        </p:nvCxnSpPr>
        <p:spPr>
          <a:xfrm>
            <a:off x="966355" y="5625234"/>
            <a:ext cx="120015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1F4FF2E-45CA-5BA2-2072-FB709D2BF042}"/>
              </a:ext>
            </a:extLst>
          </p:cNvPr>
          <p:cNvCxnSpPr/>
          <p:nvPr/>
        </p:nvCxnSpPr>
        <p:spPr>
          <a:xfrm>
            <a:off x="6177395" y="5625234"/>
            <a:ext cx="120015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210C02-8046-C870-749F-78275DA75195}"/>
                  </a:ext>
                </a:extLst>
              </p:cNvPr>
              <p:cNvSpPr txBox="1"/>
              <p:nvPr/>
            </p:nvSpPr>
            <p:spPr>
              <a:xfrm>
                <a:off x="966355" y="5173426"/>
                <a:ext cx="9507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/>
                  <a:t>Input: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210C02-8046-C870-749F-78275DA75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355" y="5173426"/>
                <a:ext cx="950769" cy="369332"/>
              </a:xfrm>
              <a:prstGeom prst="rect">
                <a:avLst/>
              </a:prstGeom>
              <a:blipFill>
                <a:blip r:embed="rId3"/>
                <a:stretch>
                  <a:fillRect l="-5806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540782-89E1-F52B-9E61-B30CFC958DAB}"/>
                  </a:ext>
                </a:extLst>
              </p:cNvPr>
              <p:cNvSpPr txBox="1"/>
              <p:nvPr/>
            </p:nvSpPr>
            <p:spPr>
              <a:xfrm>
                <a:off x="6223968" y="5173426"/>
                <a:ext cx="11535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/>
                  <a:t>Output: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GB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540782-89E1-F52B-9E61-B30CFC958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968" y="5173426"/>
                <a:ext cx="1153577" cy="369332"/>
              </a:xfrm>
              <a:prstGeom prst="rect">
                <a:avLst/>
              </a:prstGeom>
              <a:blipFill>
                <a:blip r:embed="rId4"/>
                <a:stretch>
                  <a:fillRect l="-4762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47C722-50F4-747B-44A5-E54059169983}"/>
                  </a:ext>
                </a:extLst>
              </p:cNvPr>
              <p:cNvSpPr txBox="1"/>
              <p:nvPr/>
            </p:nvSpPr>
            <p:spPr>
              <a:xfrm>
                <a:off x="2266205" y="5965587"/>
                <a:ext cx="15111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𝒘𝒙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47C722-50F4-747B-44A5-E54059169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205" y="5965587"/>
                <a:ext cx="15111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CFD7FE-54A3-A367-EEC9-6C72D4C80560}"/>
              </a:ext>
            </a:extLst>
          </p:cNvPr>
          <p:cNvCxnSpPr>
            <a:cxnSpLocks/>
          </p:cNvCxnSpPr>
          <p:nvPr/>
        </p:nvCxnSpPr>
        <p:spPr>
          <a:xfrm>
            <a:off x="3777097" y="6150253"/>
            <a:ext cx="316921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44ED84B-E473-BEB9-968F-8E1825573C9A}"/>
                  </a:ext>
                </a:extLst>
              </p:cNvPr>
              <p:cNvSpPr txBox="1"/>
              <p:nvPr/>
            </p:nvSpPr>
            <p:spPr>
              <a:xfrm>
                <a:off x="2266205" y="4832767"/>
                <a:ext cx="3804066" cy="9233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b="1" dirty="0"/>
                  <a:t>Neuron properties:</a:t>
                </a:r>
                <a:br>
                  <a:rPr lang="en-GB" b="1" dirty="0"/>
                </a:br>
                <a:r>
                  <a:rPr lang="en-GB" b="1" dirty="0"/>
                  <a:t>Parameters: weight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GB" b="1" dirty="0"/>
                  <a:t>, bias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GB" b="1" dirty="0"/>
              </a:p>
              <a:p>
                <a:r>
                  <a:rPr lang="en-GB" b="1" dirty="0"/>
                  <a:t>Activation function: tanh, </a:t>
                </a:r>
                <a:r>
                  <a:rPr lang="en-GB" b="1" dirty="0" err="1"/>
                  <a:t>ReLU</a:t>
                </a:r>
                <a:r>
                  <a:rPr lang="en-GB" b="1" dirty="0"/>
                  <a:t>, etc.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44ED84B-E473-BEB9-968F-8E1825573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205" y="4832767"/>
                <a:ext cx="3804066" cy="923330"/>
              </a:xfrm>
              <a:prstGeom prst="rect">
                <a:avLst/>
              </a:prstGeom>
              <a:blipFill>
                <a:blip r:embed="rId6"/>
                <a:stretch>
                  <a:fillRect l="-1442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0" name="Picture 4">
            <a:extLst>
              <a:ext uri="{FF2B5EF4-FFF2-40B4-BE49-F238E27FC236}">
                <a16:creationId xmlns:a16="http://schemas.microsoft.com/office/drawing/2014/main" id="{08D74352-E62E-5D13-75A3-EB5E43D3B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390" y="5819715"/>
            <a:ext cx="1149228" cy="633422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45859A3-1A1B-47E3-2A2E-8CE81596F082}"/>
              </a:ext>
            </a:extLst>
          </p:cNvPr>
          <p:cNvCxnSpPr>
            <a:cxnSpLocks/>
          </p:cNvCxnSpPr>
          <p:nvPr/>
        </p:nvCxnSpPr>
        <p:spPr>
          <a:xfrm>
            <a:off x="5217618" y="6150253"/>
            <a:ext cx="32593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F40C88-637D-5482-2117-C263065909D6}"/>
                  </a:ext>
                </a:extLst>
              </p:cNvPr>
              <p:cNvSpPr txBox="1"/>
              <p:nvPr/>
            </p:nvSpPr>
            <p:spPr>
              <a:xfrm>
                <a:off x="5599400" y="5942568"/>
                <a:ext cx="3259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F40C88-637D-5482-2117-C26306590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400" y="5942568"/>
                <a:ext cx="325932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367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5BE9-A160-4F6E-B8A8-D1BA0296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Multi-Layer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C976A-C77E-4685-8B7D-BBA187396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66404"/>
                <a:ext cx="6393873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Stack neurons into layers and </a:t>
                </a:r>
                <a:r>
                  <a:rPr lang="en-GB" i="1" dirty="0"/>
                  <a:t>fully-</a:t>
                </a:r>
                <a:r>
                  <a:rPr lang="en-GB" dirty="0"/>
                  <a:t>connect layers</a:t>
                </a:r>
              </a:p>
              <a:p>
                <a:r>
                  <a:rPr lang="en-GB" dirty="0"/>
                  <a:t>Define loss function between predicted and real outputs e.g. mean-squared-error (MSE)</a:t>
                </a:r>
              </a:p>
              <a:p>
                <a:r>
                  <a:rPr lang="en-GB" dirty="0"/>
                  <a:t>Update neuron parameters by gradient descent (or variations of it)</a:t>
                </a:r>
              </a:p>
              <a:p>
                <a:r>
                  <a:rPr lang="en-GB" dirty="0"/>
                  <a:t>It is just regularised non-linear least squares again!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C976A-C77E-4685-8B7D-BBA187396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66404"/>
                <a:ext cx="6393873" cy="4351338"/>
              </a:xfrm>
              <a:blipFill>
                <a:blip r:embed="rId2"/>
                <a:stretch>
                  <a:fillRect l="-1718" t="-32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6" name="Picture 4" descr="GitHub - rcassani/mlp-example: Code for a simple MLP (Multi-Layer Perceptron )">
            <a:extLst>
              <a:ext uri="{FF2B5EF4-FFF2-40B4-BE49-F238E27FC236}">
                <a16:creationId xmlns:a16="http://schemas.microsoft.com/office/drawing/2014/main" id="{FEE56C3A-A98B-E08F-E79C-0842F7C07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863" y="365125"/>
            <a:ext cx="3486945" cy="189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33F122-8D2C-0225-D4CA-030D33D2F431}"/>
              </a:ext>
            </a:extLst>
          </p:cNvPr>
          <p:cNvSpPr txBox="1"/>
          <p:nvPr/>
        </p:nvSpPr>
        <p:spPr>
          <a:xfrm>
            <a:off x="1233055" y="6193459"/>
            <a:ext cx="145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Learning rate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E4E988-FAA2-E9BC-6660-0ADC72EE3A37}"/>
              </a:ext>
            </a:extLst>
          </p:cNvPr>
          <p:cNvSpPr txBox="1"/>
          <p:nvPr/>
        </p:nvSpPr>
        <p:spPr>
          <a:xfrm>
            <a:off x="4964257" y="6193459"/>
            <a:ext cx="165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Neural network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369BAAF-5525-B257-7CBB-B01A7153AC43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1960419" y="5720195"/>
            <a:ext cx="1028701" cy="47326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861B90-78AF-2381-06ED-C1E3C9E08EF5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5269057" y="5892967"/>
            <a:ext cx="523009" cy="30049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2EB6C12-87A7-1840-E09C-6EEC927E287F}"/>
              </a:ext>
            </a:extLst>
          </p:cNvPr>
          <p:cNvSpPr txBox="1"/>
          <p:nvPr/>
        </p:nvSpPr>
        <p:spPr>
          <a:xfrm>
            <a:off x="2989120" y="6193459"/>
            <a:ext cx="1454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Jacobian found by AD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8C5203-E9E6-C710-AA11-013A826373F2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3657600" y="5892967"/>
            <a:ext cx="58884" cy="30049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8" name="Picture 6" descr="Gradient descent.">
            <a:extLst>
              <a:ext uri="{FF2B5EF4-FFF2-40B4-BE49-F238E27FC236}">
                <a16:creationId xmlns:a16="http://schemas.microsoft.com/office/drawing/2014/main" id="{097E36F8-655A-878B-F058-DF48F468F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48" y="3832190"/>
            <a:ext cx="3056659" cy="236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51A229-95BC-AC98-5329-F8EF676AD323}"/>
                  </a:ext>
                </a:extLst>
              </p:cNvPr>
              <p:cNvSpPr txBox="1"/>
              <p:nvPr/>
            </p:nvSpPr>
            <p:spPr>
              <a:xfrm>
                <a:off x="9059355" y="6043213"/>
                <a:ext cx="6091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51A229-95BC-AC98-5329-F8EF676AD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355" y="6043213"/>
                <a:ext cx="60916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EC1964E-6CD5-80CF-3F95-D6AE9829B37F}"/>
                  </a:ext>
                </a:extLst>
              </p:cNvPr>
              <p:cNvSpPr txBox="1"/>
              <p:nvPr/>
            </p:nvSpPr>
            <p:spPr>
              <a:xfrm>
                <a:off x="10744633" y="5636546"/>
                <a:ext cx="6091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EC1964E-6CD5-80CF-3F95-D6AE9829B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4633" y="5636546"/>
                <a:ext cx="60916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35BFC29-C9A7-690A-13C9-A755451800EE}"/>
              </a:ext>
            </a:extLst>
          </p:cNvPr>
          <p:cNvSpPr txBox="1"/>
          <p:nvPr/>
        </p:nvSpPr>
        <p:spPr>
          <a:xfrm rot="16200000">
            <a:off x="8052531" y="4828157"/>
            <a:ext cx="609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Loss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2A107C-0024-8B2C-B4AF-0C2D11EA9263}"/>
              </a:ext>
            </a:extLst>
          </p:cNvPr>
          <p:cNvSpPr txBox="1"/>
          <p:nvPr/>
        </p:nvSpPr>
        <p:spPr>
          <a:xfrm>
            <a:off x="8302336" y="3429000"/>
            <a:ext cx="2649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Various optimisers</a:t>
            </a:r>
          </a:p>
        </p:txBody>
      </p:sp>
      <p:pic>
        <p:nvPicPr>
          <p:cNvPr id="4098" name="Picture 2" descr="Frank Rosenblatt with a Mark I Perceptron computer in 1960 :  r/EngineeringPorn">
            <a:extLst>
              <a:ext uri="{FF2B5EF4-FFF2-40B4-BE49-F238E27FC236}">
                <a16:creationId xmlns:a16="http://schemas.microsoft.com/office/drawing/2014/main" id="{CE79A25D-F19E-4E12-9AA1-0A148B059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277" y="50373"/>
            <a:ext cx="1691659" cy="209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9FFFD5-0506-5BAC-712A-35DB13F25178}"/>
              </a:ext>
            </a:extLst>
          </p:cNvPr>
          <p:cNvSpPr txBox="1"/>
          <p:nvPr/>
        </p:nvSpPr>
        <p:spPr>
          <a:xfrm>
            <a:off x="10383277" y="2149761"/>
            <a:ext cx="1682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Rosenblatt with the Mark 1 Perceptron</a:t>
            </a:r>
          </a:p>
        </p:txBody>
      </p:sp>
    </p:spTree>
    <p:extLst>
      <p:ext uri="{BB962C8B-B14F-4D97-AF65-F5344CB8AC3E}">
        <p14:creationId xmlns:p14="http://schemas.microsoft.com/office/powerpoint/2010/main" val="2771550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5BE9-A160-4F6E-B8A8-D1BA0296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Networks: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C976A-C77E-4685-8B7D-BBA187396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56509"/>
                <a:ext cx="5738769" cy="486879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Learn relationship between Si IAW Thomson scattering features and physical parameters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𝑓𝑒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b="1" dirty="0"/>
              </a:p>
              <a:p>
                <a:r>
                  <a:rPr lang="en-GB" dirty="0"/>
                  <a:t>Selection of the NN architecture can be human judgement or algorithmic</a:t>
                </a:r>
              </a:p>
              <a:p>
                <a:pPr lvl="1"/>
                <a:r>
                  <a:rPr lang="en-GB" dirty="0"/>
                  <a:t>Tweaking of model parameters becomes tweaking of hyper-parameters </a:t>
                </a:r>
              </a:p>
              <a:p>
                <a:r>
                  <a:rPr lang="en-GB" dirty="0"/>
                  <a:t>Data ‘featurisation’ is often key in producing a good model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C976A-C77E-4685-8B7D-BBA187396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56509"/>
                <a:ext cx="5738769" cy="4868790"/>
              </a:xfrm>
              <a:blipFill>
                <a:blip r:embed="rId2"/>
                <a:stretch>
                  <a:fillRect l="-1700" t="-2503" r="-2019" b="-17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26600AB-37E3-4FC0-8EC2-46B5AF736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360" y="4011438"/>
            <a:ext cx="5358832" cy="26985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71CDF1-520B-416E-9B5A-564136A32703}"/>
              </a:ext>
            </a:extLst>
          </p:cNvPr>
          <p:cNvSpPr txBox="1"/>
          <p:nvPr/>
        </p:nvSpPr>
        <p:spPr>
          <a:xfrm>
            <a:off x="6342077" y="6140741"/>
            <a:ext cx="1677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1,411 trainable parameters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CB5728-5504-4354-95F6-A10A0884F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595" y="70928"/>
            <a:ext cx="3933034" cy="368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37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FA909-6BBA-483E-8348-9A1E4447D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85A58-A58C-492B-BE3E-B3901B8C1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is Machine Learning?</a:t>
            </a:r>
          </a:p>
          <a:p>
            <a:r>
              <a:rPr lang="en-GB" dirty="0"/>
              <a:t>Regression &amp; Classification</a:t>
            </a:r>
          </a:p>
          <a:p>
            <a:r>
              <a:rPr lang="en-GB" dirty="0"/>
              <a:t>Parametric Regressors (Non-neural)</a:t>
            </a:r>
          </a:p>
          <a:p>
            <a:pPr lvl="1"/>
            <a:r>
              <a:rPr lang="en-GB" dirty="0"/>
              <a:t>Ordinary and Non-Linear Least Squares</a:t>
            </a:r>
          </a:p>
          <a:p>
            <a:r>
              <a:rPr lang="en-GB" dirty="0"/>
              <a:t>Bayesian Inference</a:t>
            </a:r>
          </a:p>
          <a:p>
            <a:r>
              <a:rPr lang="en-GB" dirty="0"/>
              <a:t>Non-Parametric Regressors</a:t>
            </a:r>
          </a:p>
          <a:p>
            <a:pPr lvl="1"/>
            <a:r>
              <a:rPr lang="en-GB" dirty="0"/>
              <a:t>Gaussian Processes </a:t>
            </a:r>
          </a:p>
          <a:p>
            <a:r>
              <a:rPr lang="en-GB" dirty="0"/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357522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5BE9-A160-4F6E-B8A8-D1BA0296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Networks: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C976A-C77E-4685-8B7D-BBA187396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56509"/>
                <a:ext cx="5738769" cy="4351338"/>
              </a:xfrm>
            </p:spPr>
            <p:txBody>
              <a:bodyPr/>
              <a:lstStyle/>
              <a:p>
                <a:r>
                  <a:rPr lang="en-GB" dirty="0"/>
                  <a:t>Learn relationship between Si IAW Thomson scattering features and physical parameters</a:t>
                </a:r>
              </a:p>
              <a:p>
                <a:endParaRPr lang="en-GB" sz="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𝑓𝑒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sz="300" b="1" dirty="0"/>
              </a:p>
              <a:p>
                <a:r>
                  <a:rPr lang="en-GB" dirty="0"/>
                  <a:t>Deep learning libraries: </a:t>
                </a:r>
                <a:r>
                  <a:rPr lang="en-GB" i="1" dirty="0" err="1"/>
                  <a:t>keras</a:t>
                </a:r>
                <a:r>
                  <a:rPr lang="en-GB" i="1" dirty="0"/>
                  <a:t>/</a:t>
                </a:r>
                <a:r>
                  <a:rPr lang="en-GB" i="1" dirty="0" err="1"/>
                  <a:t>tensorflow</a:t>
                </a:r>
                <a:r>
                  <a:rPr lang="en-GB" i="1" dirty="0"/>
                  <a:t>, </a:t>
                </a:r>
                <a:r>
                  <a:rPr lang="en-GB" i="1" dirty="0" err="1"/>
                  <a:t>sklearn</a:t>
                </a:r>
                <a:r>
                  <a:rPr lang="en-GB" i="1" dirty="0"/>
                  <a:t>, </a:t>
                </a:r>
                <a:r>
                  <a:rPr lang="en-GB" i="1" dirty="0" err="1"/>
                  <a:t>pytorch</a:t>
                </a:r>
                <a:endParaRPr lang="en-GB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C976A-C77E-4685-8B7D-BBA187396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56509"/>
                <a:ext cx="5738769" cy="4351338"/>
              </a:xfrm>
              <a:blipFill>
                <a:blip r:embed="rId2"/>
                <a:stretch>
                  <a:fillRect l="-1913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E411BA77-32ED-4864-A385-74F9B89CEC1E}"/>
              </a:ext>
            </a:extLst>
          </p:cNvPr>
          <p:cNvGrpSpPr/>
          <p:nvPr/>
        </p:nvGrpSpPr>
        <p:grpSpPr>
          <a:xfrm>
            <a:off x="7833881" y="60253"/>
            <a:ext cx="3700743" cy="6797747"/>
            <a:chOff x="8085550" y="60253"/>
            <a:chExt cx="3700743" cy="6797747"/>
          </a:xfrm>
        </p:grpSpPr>
        <p:pic>
          <p:nvPicPr>
            <p:cNvPr id="10" name="Picture 9" descr="Chart, line chart&#10;&#10;Description automatically generated">
              <a:extLst>
                <a:ext uri="{FF2B5EF4-FFF2-40B4-BE49-F238E27FC236}">
                  <a16:creationId xmlns:a16="http://schemas.microsoft.com/office/drawing/2014/main" id="{5B8C9004-DF36-492C-B666-97CBF2C5A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5550" y="60253"/>
              <a:ext cx="3516075" cy="679774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BDAE6DC-4154-4A13-900B-6B77E3767FF8}"/>
                    </a:ext>
                  </a:extLst>
                </p:cNvPr>
                <p:cNvSpPr txBox="1"/>
                <p:nvPr/>
              </p:nvSpPr>
              <p:spPr>
                <a:xfrm rot="5400000">
                  <a:off x="11292281" y="2130696"/>
                  <a:ext cx="6186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m:rPr>
                                <m:sty m:val="p"/>
                              </m:rPr>
                              <a:rPr lang="el-G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BDAE6DC-4154-4A13-900B-6B77E3767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1292281" y="2130696"/>
                  <a:ext cx="61868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6755DAE-0D6C-4C42-A5CD-41775401F089}"/>
                    </a:ext>
                  </a:extLst>
                </p:cNvPr>
                <p:cNvSpPr txBox="1"/>
                <p:nvPr/>
              </p:nvSpPr>
              <p:spPr>
                <a:xfrm rot="5400000">
                  <a:off x="11011250" y="3811465"/>
                  <a:ext cx="118075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m:rPr>
                                <m:sty m:val="p"/>
                              </m:rPr>
                              <a:rPr lang="el-G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m:rPr>
                                <m:sty m:val="p"/>
                              </m:rPr>
                              <a:rPr lang="el-G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6755DAE-0D6C-4C42-A5CD-41775401F0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1011250" y="3811465"/>
                  <a:ext cx="118075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14AF0B0-CC20-45EB-96B6-FC604E689B0B}"/>
                    </a:ext>
                  </a:extLst>
                </p:cNvPr>
                <p:cNvSpPr txBox="1"/>
                <p:nvPr/>
              </p:nvSpPr>
              <p:spPr>
                <a:xfrm rot="5400000">
                  <a:off x="11405534" y="5623181"/>
                  <a:ext cx="39218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14AF0B0-CC20-45EB-96B6-FC604E689B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1405534" y="5623181"/>
                  <a:ext cx="392185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D3F8C79A-AEEB-4557-8AEF-41324D7B25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294" y="4915751"/>
            <a:ext cx="5792008" cy="152421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99D1823-3BEB-4198-8DF3-F16EE1416374}"/>
              </a:ext>
            </a:extLst>
          </p:cNvPr>
          <p:cNvSpPr txBox="1"/>
          <p:nvPr/>
        </p:nvSpPr>
        <p:spPr>
          <a:xfrm>
            <a:off x="779531" y="649287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https://gb.coursera.org/learn/neural-networks-deep-learning</a:t>
            </a:r>
          </a:p>
        </p:txBody>
      </p:sp>
    </p:spTree>
    <p:extLst>
      <p:ext uri="{BB962C8B-B14F-4D97-AF65-F5344CB8AC3E}">
        <p14:creationId xmlns:p14="http://schemas.microsoft.com/office/powerpoint/2010/main" val="28668057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5BE9-A160-4F6E-B8A8-D1BA0296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in the field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4F8855-77C4-44C7-8492-B9FDB96EB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824" y="1258919"/>
            <a:ext cx="4540509" cy="24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D1659E-3F29-4027-87F2-D57CFA98A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306" y="2560567"/>
            <a:ext cx="3381847" cy="3410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DCD347-A0A6-4253-8947-583B6A38BC38}"/>
              </a:ext>
            </a:extLst>
          </p:cNvPr>
          <p:cNvSpPr txBox="1"/>
          <p:nvPr/>
        </p:nvSpPr>
        <p:spPr>
          <a:xfrm>
            <a:off x="1724999" y="1828966"/>
            <a:ext cx="242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Transfer learning in ICF experiments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9D9E22-41D7-4A00-BDFE-FB9BD8C53963}"/>
              </a:ext>
            </a:extLst>
          </p:cNvPr>
          <p:cNvSpPr txBox="1"/>
          <p:nvPr/>
        </p:nvSpPr>
        <p:spPr>
          <a:xfrm>
            <a:off x="7531810" y="551956"/>
            <a:ext cx="242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Surrogate model of secondaries in </a:t>
            </a:r>
            <a:r>
              <a:rPr lang="en-GB" b="1" dirty="0" err="1"/>
              <a:t>MagLIF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A8E02F-29D1-4ECE-ABE0-D98A7B95B44C}"/>
              </a:ext>
            </a:extLst>
          </p:cNvPr>
          <p:cNvSpPr txBox="1"/>
          <p:nvPr/>
        </p:nvSpPr>
        <p:spPr>
          <a:xfrm>
            <a:off x="6320580" y="4021494"/>
            <a:ext cx="2422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NLTE opacity emulators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29235CF-027C-A197-5AC9-D79851A84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468" y="3937604"/>
            <a:ext cx="2442547" cy="283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2E4CB64-B517-B008-CF65-94245D62BB79}"/>
              </a:ext>
            </a:extLst>
          </p:cNvPr>
          <p:cNvGrpSpPr/>
          <p:nvPr/>
        </p:nvGrpSpPr>
        <p:grpSpPr>
          <a:xfrm>
            <a:off x="6189342" y="4759841"/>
            <a:ext cx="2596779" cy="1774918"/>
            <a:chOff x="6189342" y="4759841"/>
            <a:chExt cx="2596779" cy="177491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F016852-FF7C-57A1-05E0-C45CEDD665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60"/>
            <a:stretch/>
          </p:blipFill>
          <p:spPr bwMode="auto">
            <a:xfrm>
              <a:off x="6343574" y="4759841"/>
              <a:ext cx="2442547" cy="839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01743ABC-3E90-329A-1463-E7735229B8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264"/>
            <a:stretch/>
          </p:blipFill>
          <p:spPr bwMode="auto">
            <a:xfrm>
              <a:off x="6189342" y="5695519"/>
              <a:ext cx="2327709" cy="839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735980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8E000-6CA8-7331-3877-EC2E7F869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in Plasma Group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5DE55-66A3-00DE-3795-54422487B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Four examples of Plasma Group publications using ML:</a:t>
            </a:r>
          </a:p>
          <a:p>
            <a:pPr lvl="1"/>
            <a:r>
              <a:rPr lang="en-US" dirty="0">
                <a:ea typeface="+mj-lt"/>
                <a:cs typeface="+mj-lt"/>
              </a:rPr>
              <a:t>“</a:t>
            </a:r>
            <a:r>
              <a:rPr lang="en-GB" dirty="0">
                <a:ea typeface="+mj-lt"/>
                <a:cs typeface="+mj-lt"/>
              </a:rPr>
              <a:t>Efficacy of inertial confinement fusion experiments in light ion fusion cross section measurement at nucleosynthesis relevant energies”</a:t>
            </a:r>
            <a:endParaRPr lang="en-US" dirty="0">
              <a:ea typeface="+mj-lt"/>
              <a:cs typeface="+mj-lt"/>
            </a:endParaRPr>
          </a:p>
          <a:p>
            <a:pPr lvl="1"/>
            <a:r>
              <a:rPr lang="en-US" dirty="0">
                <a:ea typeface="+mj-lt"/>
                <a:cs typeface="+mj-lt"/>
              </a:rPr>
              <a:t>“Automation and control of laser </a:t>
            </a:r>
            <a:r>
              <a:rPr lang="en-US" dirty="0" err="1">
                <a:ea typeface="+mj-lt"/>
                <a:cs typeface="+mj-lt"/>
              </a:rPr>
              <a:t>wakefield</a:t>
            </a:r>
            <a:r>
              <a:rPr lang="en-US" dirty="0">
                <a:ea typeface="+mj-lt"/>
                <a:cs typeface="+mj-lt"/>
              </a:rPr>
              <a:t> accelerators using Bayesian optimization”</a:t>
            </a:r>
          </a:p>
          <a:p>
            <a:pPr lvl="1"/>
            <a:r>
              <a:rPr lang="en-GB" dirty="0"/>
              <a:t>“</a:t>
            </a:r>
            <a:r>
              <a:rPr lang="en-US" dirty="0">
                <a:ea typeface="+mj-lt"/>
                <a:cs typeface="+mj-lt"/>
              </a:rPr>
              <a:t>Laser Wakefield Accelerator modelling with Variational Neural Networks”</a:t>
            </a:r>
          </a:p>
          <a:p>
            <a:pPr lvl="1"/>
            <a:r>
              <a:rPr lang="en-US" dirty="0">
                <a:ea typeface="+mj-lt"/>
                <a:cs typeface="+mj-lt"/>
              </a:rPr>
              <a:t>“Monte Carlo modelling of the linear </a:t>
            </a:r>
            <a:r>
              <a:rPr lang="en-US" dirty="0" err="1">
                <a:ea typeface="+mj-lt"/>
                <a:cs typeface="+mj-lt"/>
              </a:rPr>
              <a:t>Breit</a:t>
            </a:r>
            <a:r>
              <a:rPr lang="en-US" dirty="0">
                <a:ea typeface="+mj-lt"/>
                <a:cs typeface="+mj-lt"/>
              </a:rPr>
              <a:t>-Wheeler process within the Geant4 framework”</a:t>
            </a:r>
          </a:p>
          <a:p>
            <a:r>
              <a:rPr lang="en-US" dirty="0">
                <a:ea typeface="+mj-lt"/>
                <a:cs typeface="+mj-lt"/>
              </a:rPr>
              <a:t>These cover Markov Chain Monte Carlo, Gaussian Processes, Neural Networks and </a:t>
            </a:r>
            <a:r>
              <a:rPr lang="en-US" dirty="0" err="1">
                <a:ea typeface="+mj-lt"/>
                <a:cs typeface="+mj-lt"/>
              </a:rPr>
              <a:t>optimisation</a:t>
            </a:r>
            <a:r>
              <a:rPr lang="en-US" dirty="0">
                <a:ea typeface="+mj-lt"/>
                <a:cs typeface="+mj-lt"/>
              </a:rPr>
              <a:t> techniques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88140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483C4-4683-41B3-1103-ECD09A702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365125"/>
            <a:ext cx="12028054" cy="1325563"/>
          </a:xfrm>
        </p:spPr>
        <p:txBody>
          <a:bodyPr>
            <a:normAutofit fontScale="90000"/>
          </a:bodyPr>
          <a:lstStyle/>
          <a:p>
            <a:r>
              <a:rPr lang="en-GB" dirty="0">
                <a:ea typeface="+mj-lt"/>
                <a:cs typeface="+mj-lt"/>
              </a:rPr>
              <a:t>Efficacy of inertial confinement fusion experiments in light ion fusion cross section measurement at nucleosynthesis relevant energies </a:t>
            </a:r>
            <a:r>
              <a:rPr lang="en-US" sz="2400" dirty="0">
                <a:ea typeface="+mj-lt"/>
                <a:cs typeface="+mj-lt"/>
              </a:rPr>
              <a:t>(Crilly et al Frontiers in Physics 2022)</a:t>
            </a:r>
            <a:endParaRPr lang="en-US" sz="2400" dirty="0"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640FF-7918-F330-080F-452279808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53" y="2024743"/>
            <a:ext cx="5187820" cy="46569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>
                <a:ea typeface="+mn-lt"/>
                <a:cs typeface="+mn-lt"/>
              </a:rPr>
              <a:t>This research looked to answer the question, given experimental uncertainties and model assumptions, how well can we constrain fusion cross sections using ICF experiments:</a:t>
            </a:r>
          </a:p>
          <a:p>
            <a:pPr marL="0" indent="0">
              <a:buNone/>
            </a:pPr>
            <a:endParaRPr lang="en-US" sz="1800" dirty="0">
              <a:ea typeface="+mn-lt"/>
              <a:cs typeface="+mn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ea typeface="+mn-lt"/>
                <a:cs typeface="+mn-lt"/>
              </a:rPr>
              <a:t>Produce synthetic data using full model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ea typeface="+mn-lt"/>
                <a:cs typeface="+mn-lt"/>
              </a:rPr>
              <a:t>Including typical experimental uncertainties, fit synthetic data using reduced model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ea typeface="+mn-lt"/>
                <a:cs typeface="+mn-lt"/>
              </a:rPr>
              <a:t>Explore the posterior distribution using MCMC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ea typeface="+mn-lt"/>
                <a:cs typeface="+mn-lt"/>
              </a:rPr>
              <a:t>Demonstrate degeneracies and biases in reduced models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C3F2B9-54F2-AACE-5827-FB60518A4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208" y="1929535"/>
            <a:ext cx="4620270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876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483C4-4683-41B3-1103-ECD09A702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365125"/>
            <a:ext cx="12028054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Automation and control of laser </a:t>
            </a:r>
            <a:r>
              <a:rPr lang="en-US" dirty="0" err="1">
                <a:ea typeface="+mj-lt"/>
                <a:cs typeface="+mj-lt"/>
              </a:rPr>
              <a:t>wakefield</a:t>
            </a:r>
            <a:r>
              <a:rPr lang="en-US" dirty="0">
                <a:ea typeface="+mj-lt"/>
                <a:cs typeface="+mj-lt"/>
              </a:rPr>
              <a:t> accelerators using Bayesian optimization </a:t>
            </a:r>
            <a:r>
              <a:rPr lang="en-US" sz="2400" dirty="0">
                <a:ea typeface="+mj-lt"/>
                <a:cs typeface="+mj-lt"/>
              </a:rPr>
              <a:t>(</a:t>
            </a:r>
            <a:r>
              <a:rPr lang="en-US" sz="2400" dirty="0" err="1">
                <a:ea typeface="+mj-lt"/>
                <a:cs typeface="+mj-lt"/>
              </a:rPr>
              <a:t>Shalloo</a:t>
            </a:r>
            <a:r>
              <a:rPr lang="en-US" sz="2400" dirty="0">
                <a:ea typeface="+mj-lt"/>
                <a:cs typeface="+mj-lt"/>
              </a:rPr>
              <a:t> et al Nat. Comms 2020)</a:t>
            </a:r>
            <a:endParaRPr lang="en-US" sz="2400" dirty="0"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640FF-7918-F330-080F-452279808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564" y="1929535"/>
            <a:ext cx="3830783" cy="475216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sz="1800" dirty="0">
                <a:ea typeface="+mn-lt"/>
                <a:cs typeface="+mn-lt"/>
              </a:rPr>
              <a:t>Uses Gaussian Process Regression to optimize some property of a laser </a:t>
            </a:r>
            <a:r>
              <a:rPr lang="en-US" sz="1800" dirty="0" err="1">
                <a:ea typeface="+mn-lt"/>
                <a:cs typeface="+mn-lt"/>
              </a:rPr>
              <a:t>wakefield</a:t>
            </a:r>
            <a:r>
              <a:rPr lang="en-US" sz="1800" dirty="0">
                <a:ea typeface="+mn-lt"/>
                <a:cs typeface="+mn-lt"/>
              </a:rPr>
              <a:t> accelerator</a:t>
            </a:r>
          </a:p>
          <a:p>
            <a:pPr marL="514350" indent="-514350">
              <a:buAutoNum type="arabicPeriod"/>
            </a:pPr>
            <a:r>
              <a:rPr lang="en-US" sz="1800" dirty="0">
                <a:ea typeface="+mn-lt"/>
                <a:cs typeface="+mn-lt"/>
              </a:rPr>
              <a:t>Experimental measurements are made at initial positions </a:t>
            </a:r>
          </a:p>
          <a:p>
            <a:pPr marL="514350" indent="-514350">
              <a:buAutoNum type="arabicPeriod"/>
            </a:pPr>
            <a:r>
              <a:rPr lang="en-US" sz="1800" dirty="0">
                <a:ea typeface="+mn-lt"/>
                <a:cs typeface="+mn-lt"/>
              </a:rPr>
              <a:t>GPR model updated with the measurements to form a posterior distribution.</a:t>
            </a:r>
            <a:endParaRPr lang="en-US" sz="1800" dirty="0"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 sz="1800" dirty="0">
                <a:ea typeface="+mn-lt"/>
                <a:cs typeface="+mn-lt"/>
              </a:rPr>
              <a:t>An acquisition function is computed and used to select the next measurement location.</a:t>
            </a:r>
            <a:endParaRPr lang="en-US" sz="1800" dirty="0"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 sz="1800" dirty="0">
                <a:ea typeface="+mn-lt"/>
                <a:cs typeface="+mn-lt"/>
              </a:rPr>
              <a:t>Steps 3–4 are repeated until the convergence criteria are met.</a:t>
            </a:r>
          </a:p>
          <a:p>
            <a:pPr marL="514350" indent="-514350">
              <a:buAutoNum type="arabicPeriod"/>
            </a:pPr>
            <a:r>
              <a:rPr lang="en-US" sz="1800" dirty="0">
                <a:ea typeface="+mn-lt"/>
                <a:cs typeface="+mn-lt"/>
              </a:rPr>
              <a:t>Acquisition function chosen to balance finding the optimum and exploring the function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4225484B-3DA1-9825-60DA-9D9D55AD9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673" y="2643197"/>
            <a:ext cx="7800108" cy="30840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599CAC-4A04-274C-3BB8-6072F4277FBF}"/>
              </a:ext>
            </a:extLst>
          </p:cNvPr>
          <p:cNvSpPr txBox="1"/>
          <p:nvPr/>
        </p:nvSpPr>
        <p:spPr>
          <a:xfrm>
            <a:off x="5299364" y="1881909"/>
            <a:ext cx="5807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4 laser parameters and 2 plasma parameters controlled to optimize the brightness of generated X-rays</a:t>
            </a:r>
          </a:p>
        </p:txBody>
      </p:sp>
    </p:spTree>
    <p:extLst>
      <p:ext uri="{BB962C8B-B14F-4D97-AF65-F5344CB8AC3E}">
        <p14:creationId xmlns:p14="http://schemas.microsoft.com/office/powerpoint/2010/main" val="1238274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08C00-8CA7-217E-E8C6-3A3FEE548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18" y="-4330"/>
            <a:ext cx="11508508" cy="1325563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Laser Wakefield Accelerator modelling with Variational Neural Networks </a:t>
            </a:r>
            <a:r>
              <a:rPr lang="en-US" sz="2400" dirty="0">
                <a:ea typeface="+mj-lt"/>
                <a:cs typeface="+mj-lt"/>
              </a:rPr>
              <a:t>(Streeter et al HEDP 2023)</a:t>
            </a:r>
            <a:endParaRPr lang="en-US" sz="2400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1E98D-3FC8-A363-367A-C9B808320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82" y="4076988"/>
            <a:ext cx="5724237" cy="219233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2000" dirty="0">
                <a:cs typeface="Calibri"/>
              </a:rPr>
              <a:t>LWFA spectra differ from shot-to-shot</a:t>
            </a:r>
          </a:p>
          <a:p>
            <a:r>
              <a:rPr lang="en-US" sz="2000" dirty="0">
                <a:cs typeface="Calibri"/>
              </a:rPr>
              <a:t>In experiments that use the beam we would like to know the spectrum on each shot</a:t>
            </a:r>
          </a:p>
          <a:p>
            <a:pPr lvl="1"/>
            <a:r>
              <a:rPr lang="en-US" sz="2000" dirty="0">
                <a:cs typeface="Calibri"/>
              </a:rPr>
              <a:t>But if the beam is used, can we use other diagnostics to work out what the beam was?</a:t>
            </a:r>
          </a:p>
          <a:p>
            <a:r>
              <a:rPr lang="en-US" sz="2000" dirty="0">
                <a:cs typeface="Calibri"/>
              </a:rPr>
              <a:t>We trained a variational neural network based on three non-invasive diagnostics to see if this was feasible</a:t>
            </a: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68163EB5-2C73-30A7-9BA5-55A99CF6B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038" y="1160382"/>
            <a:ext cx="4659746" cy="4467964"/>
          </a:xfrm>
          <a:prstGeom prst="rect">
            <a:avLst/>
          </a:prstGeom>
        </p:spPr>
      </p:pic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BB693B96-D69A-1923-21B4-20EABA993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64" y="1550993"/>
            <a:ext cx="4059382" cy="22435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553D7D-1F73-AB88-339A-89713ACD99E6}"/>
              </a:ext>
            </a:extLst>
          </p:cNvPr>
          <p:cNvSpPr txBox="1"/>
          <p:nvPr/>
        </p:nvSpPr>
        <p:spPr>
          <a:xfrm>
            <a:off x="6096001" y="5772727"/>
            <a:ext cx="5853544" cy="830997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cs typeface="Calibri"/>
              </a:rPr>
              <a:t>15 example predictions – compared to the actual measurement</a:t>
            </a:r>
          </a:p>
          <a:p>
            <a:pPr algn="ctr"/>
            <a:r>
              <a:rPr lang="en-US" sz="1600" dirty="0">
                <a:cs typeface="Calibri"/>
              </a:rPr>
              <a:t>Black:  measured spectrum; </a:t>
            </a:r>
            <a:r>
              <a:rPr lang="en-US" sz="1600" dirty="0">
                <a:solidFill>
                  <a:srgbClr val="FF0000"/>
                </a:solidFill>
                <a:cs typeface="Calibri"/>
              </a:rPr>
              <a:t>Red: model prediction; </a:t>
            </a:r>
          </a:p>
          <a:p>
            <a:pPr algn="ctr"/>
            <a:r>
              <a:rPr lang="en-US" sz="1600" dirty="0">
                <a:solidFill>
                  <a:schemeClr val="accent1"/>
                </a:solidFill>
                <a:cs typeface="Calibri"/>
              </a:rPr>
              <a:t>Blue: previous best estimate without using a NN</a:t>
            </a:r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249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F626A-90F9-199E-A23F-9002F855A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Monte Carlo modelling of the linear Breit-Wheeler process within the Geant4 framework </a:t>
            </a:r>
            <a:br>
              <a:rPr lang="en-US" dirty="0">
                <a:ea typeface="+mj-lt"/>
                <a:cs typeface="+mj-lt"/>
              </a:rPr>
            </a:br>
            <a:r>
              <a:rPr lang="en-US" sz="2400" dirty="0">
                <a:ea typeface="+mj-lt"/>
                <a:cs typeface="+mj-lt"/>
              </a:rPr>
              <a:t>R Watt </a:t>
            </a:r>
            <a:r>
              <a:rPr lang="en-US" sz="2400" dirty="0">
                <a:ea typeface="+mj-lt"/>
                <a:cs typeface="+mj-lt"/>
                <a:hlinkClick r:id="rId2"/>
              </a:rPr>
              <a:t>https://arxiv.org/pdf/2302.04950.pdf</a:t>
            </a:r>
            <a:endParaRPr lang="en-US" sz="2400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95B3D-0576-8892-646D-79C69D0C8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5412" cy="4768281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dirty="0">
                <a:cs typeface="Calibri"/>
              </a:rPr>
              <a:t>Calculation of number of e+ e- pairs produced when high energy gamma rays pass through laser produced x-ray field</a:t>
            </a:r>
          </a:p>
          <a:p>
            <a:r>
              <a:rPr lang="en-US" dirty="0">
                <a:cs typeface="Calibri"/>
              </a:rPr>
              <a:t>Calculation involves a triple integral – computationally expensive</a:t>
            </a:r>
          </a:p>
          <a:p>
            <a:pPr lvl="1"/>
            <a:r>
              <a:rPr lang="en-US" dirty="0">
                <a:cs typeface="Calibri"/>
              </a:rPr>
              <a:t>Common solution would be to use look up table, but this wasn’t suitable</a:t>
            </a:r>
          </a:p>
          <a:p>
            <a:pPr lvl="1"/>
            <a:r>
              <a:rPr lang="en-US" dirty="0">
                <a:cs typeface="Calibri"/>
              </a:rPr>
              <a:t>Instead we use full calculations to train a GPR model "on-the-fly". </a:t>
            </a:r>
          </a:p>
          <a:p>
            <a:pPr lvl="1"/>
            <a:r>
              <a:rPr lang="en-US" dirty="0">
                <a:cs typeface="Calibri"/>
              </a:rPr>
              <a:t>If error in GPR function is too high for a point in parameter space do full calculation</a:t>
            </a:r>
          </a:p>
          <a:p>
            <a:pPr lvl="1"/>
            <a:r>
              <a:rPr lang="en-US" dirty="0">
                <a:cs typeface="Calibri"/>
              </a:rPr>
              <a:t>If its already low enough use the GPR model</a:t>
            </a:r>
          </a:p>
          <a:p>
            <a:pPr indent="-514350">
              <a:buFont typeface="Arial"/>
            </a:pPr>
            <a:r>
              <a:rPr lang="en-US" dirty="0">
                <a:cs typeface="Calibri"/>
              </a:rPr>
              <a:t>This produces a significant speed up in the calculation after initial "training" phase</a:t>
            </a:r>
          </a:p>
          <a:p>
            <a:pPr indent="-514350"/>
            <a:endParaRPr lang="en-US" dirty="0">
              <a:cs typeface="Calibri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CBCA4498-E9AF-BEAC-2838-BC26DB2EB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815" y="1642731"/>
            <a:ext cx="5647426" cy="429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38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D9C12-01DE-4A42-AD9E-D6D39D7B4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“Machine Learning”?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059BB-09E0-4F99-A6C4-9AD268044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34150" cy="4351338"/>
          </a:xfrm>
        </p:spPr>
        <p:txBody>
          <a:bodyPr/>
          <a:lstStyle/>
          <a:p>
            <a:r>
              <a:rPr lang="en-GB" dirty="0"/>
              <a:t>Numerical modelling which adapts parameters algorithmically to learn the relationship between input and output data</a:t>
            </a:r>
          </a:p>
          <a:p>
            <a:r>
              <a:rPr lang="en-GB" dirty="0"/>
              <a:t>Parameter evolution often posed as an optimisation problem (nothing new!)</a:t>
            </a:r>
          </a:p>
          <a:p>
            <a:r>
              <a:rPr lang="en-GB" dirty="0"/>
              <a:t>User often must select ‘hyper-parameters’ which change aspects of the machine learning algorithm</a:t>
            </a:r>
          </a:p>
          <a:p>
            <a:pPr lvl="1"/>
            <a:endParaRPr lang="en-GB" dirty="0"/>
          </a:p>
        </p:txBody>
      </p:sp>
      <p:pic>
        <p:nvPicPr>
          <p:cNvPr id="1026" name="Picture 2" descr="Gartner hype cycle - Wikipedia">
            <a:extLst>
              <a:ext uri="{FF2B5EF4-FFF2-40B4-BE49-F238E27FC236}">
                <a16:creationId xmlns:a16="http://schemas.microsoft.com/office/drawing/2014/main" id="{8FACDB4D-B46B-2CA8-ED16-9995E4A09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822" y="2335176"/>
            <a:ext cx="3854035" cy="250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452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777D7-312A-42B4-B475-6B00733E2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Regression &amp;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4BBCF-89DE-48C7-8C12-8502FDF4E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26482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Two of the core ML tasks are regression and classification</a:t>
            </a:r>
          </a:p>
          <a:p>
            <a:endParaRPr lang="en-GB" dirty="0"/>
          </a:p>
          <a:p>
            <a:r>
              <a:rPr lang="en-GB" dirty="0"/>
              <a:t>Classification is the task of placing data within a finite number of sets, for example determining if a photo contains a cat or not</a:t>
            </a:r>
          </a:p>
          <a:p>
            <a:endParaRPr lang="en-GB" dirty="0"/>
          </a:p>
          <a:p>
            <a:r>
              <a:rPr lang="en-GB" i="1" dirty="0"/>
              <a:t>Regression is the task of estimating the functional relationship between a set of input and output variables, for example fitting a straight line to (</a:t>
            </a:r>
            <a:r>
              <a:rPr lang="en-GB" i="1" dirty="0" err="1"/>
              <a:t>x,y</a:t>
            </a:r>
            <a:r>
              <a:rPr lang="en-GB" i="1" dirty="0"/>
              <a:t>) data pairs</a:t>
            </a:r>
          </a:p>
        </p:txBody>
      </p:sp>
      <p:pic>
        <p:nvPicPr>
          <p:cNvPr id="4" name="Picture 2" descr="Curve-Fitting">
            <a:extLst>
              <a:ext uri="{FF2B5EF4-FFF2-40B4-BE49-F238E27FC236}">
                <a16:creationId xmlns:a16="http://schemas.microsoft.com/office/drawing/2014/main" id="{D14DFD60-063C-334C-8EA9-FCFBD4613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581" y="365125"/>
            <a:ext cx="3966497" cy="629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389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C2FAB-B038-404B-935E-1718CAC94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19DA4-B6E4-436B-BF76-422AECE51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19925" cy="4351338"/>
          </a:xfrm>
        </p:spPr>
        <p:txBody>
          <a:bodyPr>
            <a:normAutofit/>
          </a:bodyPr>
          <a:lstStyle/>
          <a:p>
            <a:r>
              <a:rPr lang="en-GB" dirty="0"/>
              <a:t>Regression problems are ubiquitous in Plasma Physics data analysis</a:t>
            </a:r>
          </a:p>
          <a:p>
            <a:r>
              <a:rPr lang="en-GB" dirty="0"/>
              <a:t>An entirely non-exhaustive list of examples:</a:t>
            </a:r>
          </a:p>
          <a:p>
            <a:pPr lvl="1"/>
            <a:r>
              <a:rPr lang="en-GB" dirty="0"/>
              <a:t>Image reconstruction and 3D tomography</a:t>
            </a:r>
          </a:p>
          <a:p>
            <a:pPr lvl="1"/>
            <a:r>
              <a:rPr lang="en-GB" dirty="0"/>
              <a:t>Thomson scattering spectra</a:t>
            </a:r>
          </a:p>
          <a:p>
            <a:pPr lvl="1"/>
            <a:r>
              <a:rPr lang="en-GB" dirty="0"/>
              <a:t>Fusion neutron spectroscopy</a:t>
            </a:r>
          </a:p>
          <a:p>
            <a:pPr lvl="1"/>
            <a:r>
              <a:rPr lang="en-GB" dirty="0"/>
              <a:t>X-ray line spectroscopy</a:t>
            </a:r>
          </a:p>
          <a:p>
            <a:r>
              <a:rPr lang="en-GB" dirty="0"/>
              <a:t>Typically reduced models with small number of parameters are used to fit each diagnostic signal separately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3A8A1C0-5CB2-D6EE-DDFA-74CFE85A9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4553438"/>
            <a:ext cx="4054411" cy="151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E31486F-7681-D5CC-E63A-44D6D919B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608" y="1117358"/>
            <a:ext cx="3623598" cy="320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025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40561-D1F9-473F-BB0B-97D29D54D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Parametric Regressors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1ED0B-4D2A-4B15-8580-9A2F84BF1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most common form of regression includes a ‘physics-based’ model which maps input physical parameters (e.g. temperature and density) to the expected diagnostic signature</a:t>
            </a:r>
          </a:p>
          <a:p>
            <a:r>
              <a:rPr lang="en-GB" dirty="0"/>
              <a:t>For example, X-ray line spectroscopy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‘optimal’ set of parameters which match the observed data are sought in a forward-fit process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6176513-B6B3-FEEE-8BFF-B0505047757B}"/>
              </a:ext>
            </a:extLst>
          </p:cNvPr>
          <p:cNvGrpSpPr/>
          <p:nvPr/>
        </p:nvGrpSpPr>
        <p:grpSpPr>
          <a:xfrm>
            <a:off x="904875" y="3708969"/>
            <a:ext cx="10448925" cy="1186881"/>
            <a:chOff x="904875" y="3708969"/>
            <a:chExt cx="10448925" cy="118688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BE330FF-A75D-32FB-B6CC-95D9EBC1DB00}"/>
                </a:ext>
              </a:extLst>
            </p:cNvPr>
            <p:cNvSpPr/>
            <p:nvPr/>
          </p:nvSpPr>
          <p:spPr>
            <a:xfrm>
              <a:off x="4105275" y="4086225"/>
              <a:ext cx="3286125" cy="8096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Atomic Physics Model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18E699-B3C6-D28C-0418-8D546FC33419}"/>
                    </a:ext>
                  </a:extLst>
                </p:cNvPr>
                <p:cNvSpPr/>
                <p:nvPr/>
              </p:nvSpPr>
              <p:spPr>
                <a:xfrm>
                  <a:off x="904875" y="4086225"/>
                  <a:ext cx="2524125" cy="809625"/>
                </a:xfrm>
                <a:prstGeom prst="round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dirty="0"/>
                    <a:t>Inputs: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18E699-B3C6-D28C-0418-8D546FC334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875" y="4086225"/>
                  <a:ext cx="2524125" cy="809625"/>
                </a:xfrm>
                <a:prstGeom prst="roundRect">
                  <a:avLst/>
                </a:prstGeom>
                <a:blipFill>
                  <a:blip r:embed="rId2"/>
                  <a:stretch>
                    <a:fillRect l="-71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EC6B43E-F146-234F-54F5-BEF6CBBF97B5}"/>
                </a:ext>
              </a:extLst>
            </p:cNvPr>
            <p:cNvSpPr/>
            <p:nvPr/>
          </p:nvSpPr>
          <p:spPr>
            <a:xfrm>
              <a:off x="8067675" y="4086225"/>
              <a:ext cx="3286125" cy="809625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Data-model consistency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1C322DF-134E-DD71-71E0-E70C40E64A2C}"/>
                </a:ext>
              </a:extLst>
            </p:cNvPr>
            <p:cNvCxnSpPr/>
            <p:nvPr/>
          </p:nvCxnSpPr>
          <p:spPr>
            <a:xfrm>
              <a:off x="3429000" y="4510355"/>
              <a:ext cx="676275" cy="0"/>
            </a:xfrm>
            <a:prstGeom prst="straightConnector1">
              <a:avLst/>
            </a:prstGeom>
            <a:ln w="698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A7ADF3F-7142-B8A2-C7A6-EB696F49A9B5}"/>
                </a:ext>
              </a:extLst>
            </p:cNvPr>
            <p:cNvCxnSpPr/>
            <p:nvPr/>
          </p:nvCxnSpPr>
          <p:spPr>
            <a:xfrm>
              <a:off x="7391400" y="4510355"/>
              <a:ext cx="676275" cy="0"/>
            </a:xfrm>
            <a:prstGeom prst="straightConnector1">
              <a:avLst/>
            </a:prstGeom>
            <a:ln w="698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ight Bracket 12">
              <a:extLst>
                <a:ext uri="{FF2B5EF4-FFF2-40B4-BE49-F238E27FC236}">
                  <a16:creationId xmlns:a16="http://schemas.microsoft.com/office/drawing/2014/main" id="{CF6703AA-0BBE-24C1-923B-73EAB382B287}"/>
                </a:ext>
              </a:extLst>
            </p:cNvPr>
            <p:cNvSpPr/>
            <p:nvPr/>
          </p:nvSpPr>
          <p:spPr>
            <a:xfrm rot="16200000">
              <a:off x="5790479" y="85427"/>
              <a:ext cx="377251" cy="7624335"/>
            </a:xfrm>
            <a:prstGeom prst="rightBracket">
              <a:avLst/>
            </a:prstGeom>
            <a:ln w="698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789684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5BFDB-F7AA-4662-9F51-409CCCE02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Ordinary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CC61F5-9411-4E6C-B48C-728012DE27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Say we have a linear model with unknown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ar>
                        <m:bar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ba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And we wish to minimize the weighted least squares distance to the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(we shall see why later):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</m:bar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</m:ba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ba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</m:ba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bar>
                        <m:bar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</m:ba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bar>
                        <m:bar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ba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bar>
                        <m:bar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</m:ba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Therefore, the ‘best fit’ is given by the solution to the ‘normal equations’: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</m:ba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bar>
                                <m:bar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</m:ba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bar>
                        <m:barPr>
                          <m:ctrlP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</m:ba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CC61F5-9411-4E6C-B48C-728012DE27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5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Adrien-Marie Legendre - Wikipedia">
            <a:extLst>
              <a:ext uri="{FF2B5EF4-FFF2-40B4-BE49-F238E27FC236}">
                <a16:creationId xmlns:a16="http://schemas.microsoft.com/office/drawing/2014/main" id="{656C8CDE-DD63-4033-B74E-70EEDCEE0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762" y="114508"/>
            <a:ext cx="2076825" cy="278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035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FDC91-064B-49F7-8B2F-8A791E969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52D0F-8758-48FB-81AB-3940167E3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08304" cy="4351338"/>
          </a:xfrm>
        </p:spPr>
        <p:txBody>
          <a:bodyPr/>
          <a:lstStyle/>
          <a:p>
            <a:r>
              <a:rPr lang="en-GB" dirty="0"/>
              <a:t>Least-squares spectral analysis (LSSA) is a linear regression problem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Can handle unequally spaced data, uncertainties and limit the mode number</a:t>
            </a:r>
          </a:p>
          <a:p>
            <a:pPr lvl="1"/>
            <a:r>
              <a:rPr lang="en-GB" dirty="0"/>
              <a:t>See Lomb-</a:t>
            </a:r>
            <a:r>
              <a:rPr lang="en-GB" dirty="0" err="1"/>
              <a:t>Scargle</a:t>
            </a:r>
            <a:r>
              <a:rPr lang="en-GB" dirty="0"/>
              <a:t> method</a:t>
            </a:r>
          </a:p>
          <a:p>
            <a:r>
              <a:rPr lang="en-GB" dirty="0"/>
              <a:t>Not formally a Discrete 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647C1A-373E-4A2E-9ED7-FF1B50A7E00F}"/>
                  </a:ext>
                </a:extLst>
              </p:cNvPr>
              <p:cNvSpPr txBox="1"/>
              <p:nvPr/>
            </p:nvSpPr>
            <p:spPr>
              <a:xfrm>
                <a:off x="1308415" y="2617104"/>
                <a:ext cx="6096000" cy="10197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num>
                                    <m:den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ar>
                        <m:barPr>
                          <m:ctrlPr>
                            <a:rPr lang="en-GB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ba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647C1A-373E-4A2E-9ED7-FF1B50A7E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415" y="2617104"/>
                <a:ext cx="6096000" cy="10197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D3C2765-6755-4FE1-AC7D-C2FCC34D4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416" y="0"/>
            <a:ext cx="4001899" cy="6667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0DDE13-E246-49B6-8B05-69739CC268EF}"/>
                  </a:ext>
                </a:extLst>
              </p:cNvPr>
              <p:cNvSpPr txBox="1"/>
              <p:nvPr/>
            </p:nvSpPr>
            <p:spPr>
              <a:xfrm>
                <a:off x="1066326" y="3636807"/>
                <a:ext cx="6097554" cy="499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GB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bar>
                                <m:barPr>
                                  <m:ctrlPr>
                                    <a:rPr lang="en-GB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</m:bar>
                        </m:e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0DDE13-E246-49B6-8B05-69739CC26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326" y="3636807"/>
                <a:ext cx="6097554" cy="4998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7678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1414</TotalTime>
  <Words>2415</Words>
  <Application>Microsoft Office PowerPoint</Application>
  <PresentationFormat>Widescreen</PresentationFormat>
  <Paragraphs>304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Office Theme</vt:lpstr>
      <vt:lpstr>Machine Learning Basics for Plasma Physics</vt:lpstr>
      <vt:lpstr>What to expect?</vt:lpstr>
      <vt:lpstr>Overview</vt:lpstr>
      <vt:lpstr>What is “Machine Learning”?</vt:lpstr>
      <vt:lpstr>Regression &amp; Classification</vt:lpstr>
      <vt:lpstr>Regression</vt:lpstr>
      <vt:lpstr>Parametric Regressors</vt:lpstr>
      <vt:lpstr>Ordinary Least Squares</vt:lpstr>
      <vt:lpstr>Practical example</vt:lpstr>
      <vt:lpstr>Ill-conditioned or ill-posed problems</vt:lpstr>
      <vt:lpstr>Regularisation</vt:lpstr>
      <vt:lpstr>Deconvolution and Regularisation</vt:lpstr>
      <vt:lpstr>Non-Linear Least Squares</vt:lpstr>
      <vt:lpstr>Reminder: Newton-Raphson Method</vt:lpstr>
      <vt:lpstr>Fun aside: Newton’s Fractal</vt:lpstr>
      <vt:lpstr>Non-Linear Least Squares</vt:lpstr>
      <vt:lpstr>Non-Linear Least Squares</vt:lpstr>
      <vt:lpstr>Non-Linear Least Squares</vt:lpstr>
      <vt:lpstr>Bayes Theorem and Likelihoods</vt:lpstr>
      <vt:lpstr>Bayesian Inference</vt:lpstr>
      <vt:lpstr>Bayesian Inference: Markov Chain Monte Carlo (MCMC)</vt:lpstr>
      <vt:lpstr>Metropolis-Hastings Algorithm</vt:lpstr>
      <vt:lpstr>Non-Parametric Regressors</vt:lpstr>
      <vt:lpstr>Conditioning multivariate normals</vt:lpstr>
      <vt:lpstr>Gaussian Processes</vt:lpstr>
      <vt:lpstr>Gaussian Processes: Example</vt:lpstr>
      <vt:lpstr>Neural Networks</vt:lpstr>
      <vt:lpstr>Multi-Layer Perceptron</vt:lpstr>
      <vt:lpstr>Neural Networks: Example</vt:lpstr>
      <vt:lpstr>Neural Networks: Example</vt:lpstr>
      <vt:lpstr>Examples in the field</vt:lpstr>
      <vt:lpstr>Machine Learning in Plasma Group Research</vt:lpstr>
      <vt:lpstr>Efficacy of inertial confinement fusion experiments in light ion fusion cross section measurement at nucleosynthesis relevant energies (Crilly et al Frontiers in Physics 2022)</vt:lpstr>
      <vt:lpstr>Automation and control of laser wakefield accelerators using Bayesian optimization (Shalloo et al Nat. Comms 2020)</vt:lpstr>
      <vt:lpstr>Laser Wakefield Accelerator modelling with Variational Neural Networks (Streeter et al HEDP 2023)</vt:lpstr>
      <vt:lpstr>Monte Carlo modelling of the linear Breit-Wheeler process within the Geant4 framework  R Watt https://arxiv.org/pdf/2302.04950.pdf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Basics for Plasma Physics</dc:title>
  <dc:creator>Crilly, Aidan J</dc:creator>
  <cp:lastModifiedBy>Crilly, Aidan J</cp:lastModifiedBy>
  <cp:revision>4</cp:revision>
  <dcterms:created xsi:type="dcterms:W3CDTF">2022-10-04T09:56:37Z</dcterms:created>
  <dcterms:modified xsi:type="dcterms:W3CDTF">2023-02-27T14:23:23Z</dcterms:modified>
</cp:coreProperties>
</file>